
<file path=META-INF/manifest.xml><?xml version="1.0" encoding="utf-8"?>
<manifest:manifest xmlns:manifest="urn:oasis:names:tc:opendocument:xmlns:manifest:1.0" xmlns:loext="urn:org:documentfoundation:names:experimental:office:xmlns:loext:1.0" manifest:version="1.4">
  <manifest:file-entry manifest:full-path="/" manifest:version="1.4" manifest:media-type="application/vnd.oasis.opendocument.presentation"/>
  <manifest:file-entry manifest:full-path="Configurations2/" manifest:media-type="application/vnd.sun.xml.ui.configuration"/>
  <manifest:file-entry manifest:full-path="styles.xml" manifest:media-type="text/xml"/>
  <manifest:file-entry manifest:full-path="Pictures/100000010000012A00000166679D6FF2.png" manifest:media-type="image/png"/>
  <manifest:file-entry manifest:full-path="Pictures/100000010000043D0000033D7E8FDC76.png" manifest:media-type="image/png"/>
  <manifest:file-entry manifest:full-path="Pictures/1000000100000399000000DCC2EC822B.png" manifest:media-type="image/png"/>
  <manifest:file-entry manifest:full-path="Pictures/100000010000009400000094C89942F8.png" manifest:media-type="image/png"/>
  <manifest:file-entry manifest:full-path="Pictures/10000001000005A0000008706BD0886E.png" manifest:media-type="image/png"/>
  <manifest:file-entry manifest:full-path="Pictures/1000000100000094000000940E80F20A.png" manifest:media-type="image/png"/>
  <manifest:file-entry manifest:full-path="Pictures/100000010000052C000002CF0145FEF2.png" manifest:media-type="image/png"/>
  <manifest:file-entry manifest:full-path="Pictures/100000010000009400000094F83D4843.png" manifest:media-type="image/png"/>
  <manifest:file-entry manifest:full-path="Pictures/10000001000000F600000045690DED71.png" manifest:media-type="image/png"/>
  <manifest:file-entry manifest:full-path="Pictures/100000010000012A00000166A1BCB9A6.png" manifest:media-type="image/png"/>
  <manifest:file-entry manifest:full-path="Pictures/100000010000012A00000166164BD444.png" manifest:media-type="image/png"/>
  <manifest:file-entry manifest:full-path="Pictures/100000010000051D0000031BFA48CE08.png" manifest:media-type="image/png"/>
  <manifest:file-entry manifest:full-path="Pictures/10000001000000540000006AAA75811E.png" manifest:media-type="image/png"/>
  <manifest:file-entry manifest:full-path="Pictures/10000001000003FE0000030DDB0068EC.png" manifest:media-type="image/png"/>
  <manifest:file-entry manifest:full-path="Pictures/100000010000056200000309CC13BE70.png" manifest:media-type="image/png"/>
  <manifest:file-entry manifest:full-path="Pictures/100000010000053F000002797F54234A.png" manifest:media-type="image/png"/>
  <manifest:file-entry manifest:full-path="Pictures/100000010000052C0000031F9D464A1B.png" manifest:media-type="image/png"/>
  <manifest:file-entry manifest:full-path="Pictures/10000001000000540000006A5776EECF.png" manifest:media-type="image/png"/>
  <manifest:file-entry manifest:full-path="Pictures/10000001000003F40000023A055EABE6.png" manifest:media-type="image/png"/>
  <manifest:file-entry manifest:full-path="Pictures/10000001000004DB0000031600FD13AE.png" manifest:media-type="image/png"/>
  <manifest:file-entry manifest:full-path="Pictures/100000010000037A0000026002CC9C39.png" manifest:media-type="image/png"/>
  <manifest:file-entry manifest:full-path="Pictures/10000001000000540000006A04E09BE9.png" manifest:media-type="image/png"/>
  <manifest:file-entry manifest:full-path="Pictures/10000001000000540000006A33DA4D01.png" manifest:media-type="image/png"/>
  <manifest:file-entry manifest:full-path="content.xml" manifest:media-type="text/xml"/>
  <manifest:file-entry manifest:full-path="Thumbnails/thumbnail.png" manifest:media-type="image/png"/>
  <manifest:file-entry manifest:full-path="settings.xml" manifest:media-type="text/xml"/>
  <manifest:file-entry manifest:full-path="meta.xml" manifest:media-type="text/xml"/>
</manifest:manifest>
</file>

<file path=Pictures/10000001000000540000006A04E09BE9.png>
</file>

<file path=Pictures/10000001000000540000006A33DA4D01.png>
</file>

<file path=Pictures/10000001000000540000006A5776EECF.png>
</file>

<file path=Pictures/10000001000000540000006AAA75811E.png>
</file>

<file path=Pictures/1000000100000094000000940E80F20A.png>
</file>

<file path=Pictures/100000010000009400000094C89942F8.png>
</file>

<file path=Pictures/100000010000009400000094F83D4843.png>
</file>

<file path=Pictures/10000001000000F600000045690DED71.png>
</file>

<file path=Pictures/100000010000012A00000166164BD444.png>
</file>

<file path=Pictures/100000010000012A00000166679D6FF2.png>
</file>

<file path=Pictures/100000010000012A00000166A1BCB9A6.png>
</file>

<file path=Pictures/100000010000037A0000026002CC9C39.png>
</file>

<file path=Pictures/1000000100000399000000DCC2EC822B.png>
</file>

<file path=Pictures/10000001000003F40000023A055EABE6.png>
</file>

<file path=Pictures/10000001000003FE0000030DDB0068EC.png>
</file>

<file path=Pictures/100000010000043D0000033D7E8FDC76.png>
</file>

<file path=Pictures/10000001000004DB0000031600FD13AE.png>
</file>

<file path=Pictures/100000010000051D0000031BFA48CE08.png>
</file>

<file path=Pictures/100000010000052C000002CF0145FEF2.png>
</file>

<file path=Pictures/100000010000052C0000031F9D464A1B.png>
</file>

<file path=Pictures/100000010000053F000002797F54234A.png>
</file>

<file path=Pictures/100000010000056200000309CC13BE70.png>
</file>

<file path=Pictures/10000001000005A0000008706BD0886E.png>
</file>

<file path=Thumbnails/thumbnail.png>
</file>

<file path=content.xml><?xml version="1.0" encoding="utf-8"?>
<office:document-content xmlns:office="urn:oasis:names:tc:opendocument:xmlns:office:1.0" xmlns:ooo="http://openoffice.org/2004/office" xmlns:fo="urn:oasis:names:tc:opendocument:xmlns:xsl-fo-compatible:1.0" xmlns:xlink="http://www.w3.org/1999/xlink" xmlns:dc="http://purl.org/dc/elements/1.1/" xmlns:meta="urn:oasis:names:tc:opendocument:xmlns:meta:1.0" xmlns:style="urn:oasis:names:tc:opendocument:xmlns:style:1.0" xmlns:text="urn:oasis:names:tc:opendocument:xmlns:text:1.0" xmlns:rpt="http://openoffice.org/2005/report" xmlns:draw="urn:oasis:names:tc:opendocument:xmlns:drawing:1.0" xmlns:dr3d="urn:oasis:names:tc:opendocument:xmlns:dr3d:1.0" xmlns:svg="urn:oasis:names:tc:opendocument:xmlns:svg-compatible:1.0" xmlns:chart="urn:oasis:names:tc:opendocument:xmlns:chart:1.0" xmlns:table="urn:oasis:names:tc:opendocument:xmlns:table:1.0" xmlns:number="urn:oasis:names:tc:opendocument:xmlns:datastyle:1.0" xmlns:ooow="http://openoffice.org/2004/writer" xmlns:oooc="http://openoffice.org/2004/calc" xmlns:of="urn:oasis:names:tc:opendocument:xmlns:of:1.2" xmlns:xforms="http://www.w3.org/2002/xforms" xmlns:tableooo="http://openoffice.org/2009/table" xmlns:calcext="urn:org:documentfoundation:names:experimental:calc:xmlns:calcext:1.0" xmlns:drawooo="http://openoffice.org/2010/draw" xmlns:xhtml="http://www.w3.org/1999/xhtml" xmlns:loext="urn:org:documentfoundation:names:experimental:office:xmlns:loext:1.0" xmlns:field="urn:openoffice:names:experimental:ooo-ms-interop:xmlns:field:1.0" xmlns:math="http://www.w3.org/1998/Math/MathML" xmlns:form="urn:oasis:names:tc:opendocument:xmlns:form:1.0" xmlns:script="urn:oasis:names:tc:opendocument:xmlns:script:1.0" xmlns:formx="urn:openoffice:names:experimental:ooxml-odf-interop:xmlns:form:1.0" xmlns:dom="http://www.w3.org/2001/xml-events" xmlns:xsd="http://www.w3.org/2001/XMLSchema" xmlns:xsi="http://www.w3.org/2001/XMLSchema-instance" xmlns:grddl="http://www.w3.org/2003/g/data-view#" xmlns:css3t="http://www.w3.org/TR/css3-text/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4">
  <office:scripts/>
  <office:font-face-decls>
    <style:font-face style:name="Calibri" svg:font-family="Calibri"/>
    <style:font-face style:name="Calibri Light" svg:font-family="'Calibri Light'"/>
    <style:font-face style:name="Epilogue" svg:font-family="Epilogue" style:font-family-generic="swiss" style:font-pitch="variable"/>
    <style:font-face style:name="Epilogue1" svg:font-family="Epilogue" style:font-family-generic="modern" style:font-pitch="fixed"/>
    <style:font-face style:name="Fraunces Medium" svg:font-family="'Fraunces Medium'" style:font-family-generic="swiss" style:font-pitch="variable"/>
    <style:font-face style:name="Fraunces Medium1" svg:font-family="'Fraunces Medium'" style:font-family-generic="modern" style:font-pitch="fixed"/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Lucida Sans" svg:font-family="'Lucida Sans'" style:font-family-generic="system" style:font-pitch="variable"/>
    <style:font-face style:name="Microsoft YaHei" svg:font-family="'Microsoft YaHei'" style:font-family-generic="system" style:font-pitch="variable"/>
    <style:font-face style:name="Noto Sans" svg:font-family="'Noto Sans'" style:font-family-generic="roman" style:font-pitch="variable"/>
    <style:font-face style:name="Segoe UI" svg:font-family="'Segoe UI'" style:font-family-generic="system" style:font-pitch="variable"/>
    <style:font-face style:name="Tahoma" svg:font-family="Tahoma" style:font-family-generic="system" style:font-pitch="variable"/>
  </office:font-face-decls>
  <office:automatic-styles>
    <style:style style:name="dp1" style:family="drawing-page">
      <style:drawing-page-properties presentation:background-visible="true" presentation:background-objects-visible="true" presentation:display-footer="false" presentation:display-page-number="false" presentation:display-date-time="false"/>
    </style:style>
    <style:style style:name="dp2" style:family="drawing-page">
      <style:drawing-page-properties presentation:display-header="false" presentation:display-footer="false" presentation:display-page-number="false" presentation:display-date-time="false"/>
    </style:style>
    <style:style style:name="gr1" style:family="graphic" style:parent-style-name="Object_20_with_20_no_20_fill_20_and_20_no_20_line">
      <style:graphic-properties draw:stroke="none" svg:stroke-width="0cm" draw:fill="none" loext:fill-use-slide-background="false" draw:textarea-horizontal-align="center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cm, 0cm, 0cm, 0cm)" draw:image-opacity="100%" style:mirror="none" loext:decorative="false"/>
    </style:style>
    <style:style style:name="gr2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4" style:family="graphic" style:parent-style-name="standard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loext:decorative="false"/>
    </style:style>
    <style:style style:name="gr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" style:family="graphic">
      <style:graphic-properties style:protect="size" loext:decorative="false"/>
    </style:style>
    <style:style style:name="gr7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4" style:family="graphic" style:parent-style-name="Object_20_with_20_no_20_fill_20_and_20_no_20_line">
      <style:graphic-properties draw:stroke="none" draw:fill="none" draw:textarea-horizontal-align="center" draw:textarea-vertical-align="middle" draw:color-mode="standard" draw:luminance="0%" draw:contrast="0%" draw:gamma="100%" draw:red="0%" draw:green="0%" draw:blue="0%" fo:clip="rect(0cm, 0cm, 0cm, 0cm)" draw:image-opacity="100%" style:mirror="none" loext:decorative="false"/>
    </style:style>
    <style:style style:name="gr15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2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3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5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6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7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8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9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0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1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2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3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4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5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6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7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8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9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0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43" style:family="graphic" style:parent-style-name="Object_20_with_20_no_20_fill_20_and_20_no_20_line">
      <style:graphic-properties draw:textarea-horizontal-align="center" draw:textarea-vertical-align="middle" draw:color-mode="standard" draw:luminance="0%" draw:contrast="0%" draw:gamma="100%" draw:red="0%" draw:green="0%" draw:blue="0%" fo:clip="rect(0cm, 0cm, 0cm, 0cm)" draw:image-opacity="100%" style:mirror="none" loext:decorative="false"/>
    </style:style>
    <style:style style:name="gr4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4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4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50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1" style:family="graphic" style:parent-style-name="standard">
      <style:graphic-properties draw:stroke="solid" svg:stroke-width="0.021cm" svg:stroke-color="#414a70" draw:fill="solid" draw:fill-color="#283157" draw:textarea-vertical-align="top" draw:auto-grow-height="false" fo:min-height="0cm" fo:min-width="0cm" fo:padding-top="0.125cm" fo:padding-bottom="0.125cm" fo:padding-left="0.25cm" fo:padding-right="0.25cm" fo:wrap-option="wrap" loext:decorative="false"/>
    </style:style>
    <style:style style:name="gr5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0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6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65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6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7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8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9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72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3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4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5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6" style:family="graphic" style:parent-style-name="standard">
      <style:graphic-properties draw:stroke="none" svg:stroke-width="0cm" draw:fill="solid" draw:fill-color="#414a70" draw:textarea-vertical-align="top" draw:auto-grow-height="false" fo:min-height="0cm" fo:min-width="0cm" fo:padding-top="0.125cm" fo:padding-bottom="0.125cm" fo:padding-left="0.25cm" fo:padding-right="0.25cm" fo:wrap-option="wrap" loext:decorative="false"/>
    </style:style>
    <style:style style:name="gr7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8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8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8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8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8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8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8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2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5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10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pr1" style:family="presentation" style:parent-style-name="Slide_20_1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" style:family="presentation" style:parent-style-name="Slide_20_1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" style:family="presentation" style:parent-style-name="Slide_20_2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4" style:family="presentation" style:parent-style-name="Slide_20_2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5" style:family="presentation" style:parent-style-name="Slide_20_3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6" style:family="presentation" style:parent-style-name="Slide_20_3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7" style:family="presentation" style:parent-style-name="Slide_20_4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8" style:family="presentation" style:parent-style-name="Slide_20_4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9" style:family="presentation" style:parent-style-name="Slide_20_5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0" style:family="presentation" style:parent-style-name="Slide_20_5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1" style:family="presentation" style:parent-style-name="Slide_20_6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2" style:family="presentation" style:parent-style-name="Slide_20_6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3" style:family="presentation" style:parent-style-name="Slide_20_7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4" style:family="presentation" style:parent-style-name="Slide_20_7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5" style:family="presentation" style:parent-style-name="Slide_20_8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6" style:family="presentation" style:parent-style-name="Slide_20_8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7" style:family="presentation" style:parent-style-name="Slide_20_9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8" style:family="presentation" style:parent-style-name="Slide_20_9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9" style:family="presentation" style:parent-style-name="Slide_20_10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0" style:family="presentation" style:parent-style-name="Slide_20_10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1" style:family="presentation" style:parent-style-name="Slide_20_11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2" style:family="presentation" style:parent-style-name="Slide_20_11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3" style:family="presentation" style:parent-style-name="Slide_20_12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4" style:family="presentation" style:parent-style-name="Slide_20_12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5" style:family="presentation" style:parent-style-name="Slide_20_13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6" style:family="presentation" style:parent-style-name="Slide_20_13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7" style:family="presentation" style:parent-style-name="Slide_20_14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8" style:family="presentation" style:parent-style-name="Slide_20_14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9" style:family="presentation" style:parent-style-name="Slide_20_15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0" style:family="presentation" style:parent-style-name="Slide_20_15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1" style:family="presentation" style:parent-style-name="Slide_20_16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2" style:family="presentation" style:parent-style-name="Slide_20_16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3" style:family="presentation" style:parent-style-name="Slide_20_17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4" style:family="presentation" style:parent-style-name="Slide_20_17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5" style:family="presentation" style:parent-style-name="Slide_20_18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6" style:family="presentation" style:parent-style-name="Slide_20_18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1" style:family="paragraph">
      <loext:graphic-properties draw:fill="none"/>
      <style:paragraph-properties fo:text-align="start"/>
      <style:text-properties fo:font-size="18pt"/>
    </style:style>
    <style:style style:name="P2" style:family="paragraph">
      <style:paragraph-properties fo:margin-left="0cm" fo:margin-right="0cm" fo:margin-top="0cm" fo:margin-bottom="0cm" fo:line-height="1.95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" style:family="paragraph">
      <loext:graphic-properties draw:fill="none"/>
      <style:paragraph-properties fo:margin-left="0cm" fo:margin-right="0cm" fo:margin-top="0cm" fo:margin-bottom="0cm" fo:line-height="1.95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4" style:family="paragraph">
      <style:paragraph-properties fo:margin-left="0cm" fo:margin-right="0cm" fo:margin-top="0cm" fo:margin-bottom="0cm" fo:line-height="1.005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" style:family="paragraph">
      <loext:graphic-properties draw:fill="none"/>
      <style:paragraph-properties fo:margin-left="0cm" fo:margin-right="0cm" fo:margin-top="0cm" fo:margin-bottom="0cm" fo:line-height="1.005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6" style:family="paragraph">
      <loext:graphic-properties draw:fill="none"/>
      <style:paragraph-properties fo:text-align="start" style:font-independent-line-spacing="true"/>
      <style:text-properties fo:font-variant="normal" fo:text-transform="none" style:text-line-through-style="none" style:text-line-through-type="none" style:text-position="0% 100%" fo:font-size="17.5pt" fo:letter-spacing="normal" fo:language="en" fo:country="US" fo:font-style="normal" style:text-underline-style="none" fo:font-weight="normal" fo:background-color="transparent" style:font-size-asian="17.5pt" style:font-style-asian="normal" style:font-weight-asian="normal" style:font-size-complex="17.5pt" style:font-style-complex="normal" style:font-weight-complex="normal"/>
    </style:style>
    <style:style style:name="P7" style:family="paragraph">
      <loext:graphic-properties draw:fill="none" draw:fill-color="#ffffff"/>
      <style:paragraph-properties fo:margin-left="0.6cm" fo:margin-right="0cm" fo:margin-top="0cm" fo:margin-bottom="0cm" fo:line-height="100%" fo:text-align="start" fo:text-indent="0cm" style:font-independent-line-spacing="true"/>
      <style:text-properties fo:font-variant="normal" fo:text-transform="none" style:text-line-through-style="none" style:text-line-through-type="none" style:text-position="0% 100%" fo:font-size="18pt" fo:letter-spacing="normal" fo:font-style="normal" style:text-underline-style="none" fo:font-weight="normal" fo:background-color="transparent" style:font-style-asian="normal" style:font-weight-asian="normal" style:font-style-complex="normal" style:font-weight-complex="normal"/>
    </style:style>
    <style:style style:name="P8" style:family="paragraph">
      <style:paragraph-properties fo:margin-left="0cm" fo:margin-right="0cm" fo:margin-top="0cm" fo:margin-bottom="0cm" fo:line-height="100%" fo:text-align="end" fo:text-indent="0cm"/>
      <style:text-properties fo:font-size="12pt" style:font-size-asian="14pt" style:font-size-complex="14pt"/>
    </style:style>
    <style:style style:name="P9" style:family="paragraph">
      <loext:graphic-properties draw:fill="none" draw:fill-color="#ffffff"/>
      <style:paragraph-properties fo:text-align="start" style:font-independent-line-spacing="true"/>
      <style:text-properties fo:font-size="12pt" style:font-size-asian="14pt" style:font-size-complex="14pt"/>
    </style:style>
    <style:style style:name="P10" style:family="paragraph">
      <style:paragraph-properties fo:margin-left="0cm" fo:margin-right="0cm" fo:margin-top="0cm" fo:margin-bottom="0cm" fo:line-height="0.9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11" style:family="paragraph">
      <loext:graphic-properties draw:fill="none"/>
      <style:paragraph-properties fo:margin-left="0cm" fo:margin-right="0cm" fo:margin-top="0cm" fo:margin-bottom="0cm" fo:line-height="0.9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12" style:family="paragraph">
      <loext:graphic-properties draw:fill="none"/>
      <style:paragraph-properties fo:text-align="center"/>
    </style:style>
    <style:style style:name="P13" style:family="paragraph">
      <style:paragraph-properties fo:margin-left="0cm" fo:margin-right="0cm" fo:margin-top="0cm" fo:margin-bottom="0cm" fo:line-height="1.58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14" style:family="paragraph">
      <loext:graphic-properties draw:fill="none"/>
      <style:paragraph-properties fo:margin-left="0cm" fo:margin-right="0cm" fo:margin-top="0cm" fo:margin-bottom="0cm" fo:line-height="1.58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15" style:family="paragraph">
      <style:paragraph-properties fo:margin-left="0cm" fo:margin-right="0cm" fo:margin-top="0cm" fo:margin-bottom="0cm" fo:line-height="0.794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16" style:family="paragraph">
      <loext:graphic-properties draw:fill="none"/>
      <style:paragraph-properties fo:margin-left="0cm" fo:margin-right="0cm" fo:margin-top="0cm" fo:margin-bottom="0cm" fo:line-height="0.794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17" style:family="paragraph">
      <style:paragraph-properties fo:margin-left="0cm" fo:margin-right="0cm" fo:margin-top="0cm" fo:margin-bottom="0cm" fo:line-height="0.811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18" style:family="paragraph">
      <loext:graphic-properties draw:fill="none"/>
      <style:paragraph-properties fo:margin-left="0cm" fo:margin-right="0cm" fo:margin-top="0cm" fo:margin-bottom="0cm" fo:line-height="0.811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19" style:family="paragraph">
      <style:paragraph-properties fo:margin-left="0cm" fo:margin-right="0cm" fo:margin-top="0cm" fo:margin-bottom="0cm" fo:line-height="0.811cm" fo:text-align="start" fo:text-indent="0cm"/>
      <style:text-properties fo:font-size="18pt"/>
    </style:style>
    <style:style style:name="P20" style:family="paragraph">
      <loext:graphic-properties draw:fill="none"/>
      <style:paragraph-properties fo:margin-left="0cm" fo:margin-right="0cm" fo:margin-top="0cm" fo:margin-bottom="0cm" fo:line-height="0.811cm" fo:text-align="start" fo:text-indent="0cm" style:writing-mode="lr-tb" style:font-independent-line-spacing="true"/>
      <style:text-properties fo:font-size="18pt"/>
    </style:style>
    <style:style style:name="P21" style:family="paragraph">
      <style:paragraph-properties fo:margin-left="0cm" fo:margin-right="0cm" fo:margin-top="0cm" fo:margin-bottom="0cm" fo:line-height="1.5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22" style:family="paragraph">
      <loext:graphic-properties draw:fill="none"/>
      <style:paragraph-properties fo:margin-left="0cm" fo:margin-right="0cm" fo:margin-top="0cm" fo:margin-bottom="0cm" fo:line-height="1.5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23" style:family="paragraph">
      <style:paragraph-properties fo:margin-left="0cm" fo:margin-right="0cm" fo:margin-top="0cm" fo:margin-bottom="0cm" fo:line-height="0.635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24" style:family="paragraph">
      <loext:graphic-properties draw:fill="none"/>
      <style:paragraph-properties fo:margin-left="0cm" fo:margin-right="0cm" fo:margin-top="0cm" fo:margin-bottom="0cm" fo:line-height="0.635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25" style:family="paragraph">
      <style:paragraph-properties fo:text-align="center"/>
    </style:style>
    <style:style style:name="P26" style:family="paragraph">
      <style:paragraph-properties fo:margin-left="0cm" fo:margin-right="0cm" fo:margin-top="0cm" fo:margin-bottom="0cm" fo:line-height="0.91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27" style:family="paragraph">
      <loext:graphic-properties draw:fill="none"/>
      <style:paragraph-properties fo:margin-left="0cm" fo:margin-right="0cm" fo:margin-top="0cm" fo:margin-bottom="0cm" fo:line-height="0.91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28" style:family="paragraph">
      <style:paragraph-properties fo:margin-left="0cm" fo:margin-right="0cm" fo:margin-top="0cm" fo:margin-bottom="0cm" fo:line-height="0.723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29" style:family="paragraph">
      <loext:graphic-properties draw:fill="none"/>
      <style:paragraph-properties fo:margin-left="0cm" fo:margin-right="0cm" fo:margin-top="0cm" fo:margin-bottom="0cm" fo:line-height="0.723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0" style:family="paragraph">
      <style:paragraph-properties fo:margin-left="0cm" fo:margin-right="0cm" fo:margin-top="0cm" fo:margin-bottom="0cm" fo:line-height="0.84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1" style:family="paragraph">
      <loext:graphic-properties draw:fill="none"/>
      <style:paragraph-properties fo:margin-left="0cm" fo:margin-right="0cm" fo:margin-top="0cm" fo:margin-bottom="0cm" fo:line-height="0.84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2" style:family="paragraph">
      <style:paragraph-properties fo:margin-left="0cm" fo:margin-right="0cm" fo:margin-top="0cm" fo:margin-bottom="0cm" fo:line-height="0.68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3" style:family="paragraph">
      <loext:graphic-properties draw:fill="none"/>
      <style:paragraph-properties fo:margin-left="0cm" fo:margin-right="0cm" fo:margin-top="0cm" fo:margin-bottom="0cm" fo:line-height="0.68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4" style:family="paragraph">
      <style:paragraph-properties fo:margin-left="0cm" fo:margin-right="0cm" fo:margin-top="0cm" fo:margin-bottom="0cm" fo:line-height="0.935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5" style:family="paragraph">
      <loext:graphic-properties draw:fill="none"/>
      <style:paragraph-properties fo:margin-left="0cm" fo:margin-right="0cm" fo:margin-top="0cm" fo:margin-bottom="0cm" fo:line-height="0.935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6" style:family="paragraph">
      <style:paragraph-properties fo:margin-left="0cm" fo:margin-right="0cm" fo:margin-top="0cm" fo:margin-bottom="0cm" fo:line-height="0.75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7" style:family="paragraph">
      <loext:graphic-properties draw:fill="none"/>
      <style:paragraph-properties fo:margin-left="0cm" fo:margin-right="0cm" fo:margin-top="0cm" fo:margin-bottom="0cm" fo:line-height="0.75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8" style:family="paragraph">
      <loext:graphic-properties draw:fill="solid" draw:fill-color="#283157"/>
      <style:paragraph-properties fo:text-align="start"/>
      <style:text-properties fo:font-size="18pt"/>
    </style:style>
    <style:style style:name="P39" style:family="paragraph">
      <style:paragraph-properties fo:margin-left="0cm" fo:margin-right="0cm" fo:margin-top="0cm" fo:margin-bottom="0cm" fo:line-height="0.98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40" style:family="paragraph">
      <loext:graphic-properties draw:fill="none"/>
      <style:paragraph-properties fo:margin-left="0cm" fo:margin-right="0cm" fo:margin-top="0cm" fo:margin-bottom="0cm" fo:line-height="0.98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41" style:family="paragraph">
      <style:paragraph-properties fo:margin-left="0cm" fo:margin-right="0cm" fo:margin-top="0cm" fo:margin-bottom="0cm" fo:line-height="1.005cm" fo:text-align="start" fo:text-indent="0cm"/>
      <style:text-properties fo:font-size="18pt"/>
    </style:style>
    <style:style style:name="P42" style:family="paragraph">
      <loext:graphic-properties draw:fill="none"/>
      <style:paragraph-properties fo:margin-left="0cm" fo:margin-right="0cm" fo:margin-top="0cm" fo:margin-bottom="0cm" fo:line-height="1.005cm" fo:text-align="start" fo:text-indent="0cm" style:writing-mode="lr-tb" style:font-independent-line-spacing="true"/>
      <style:text-properties fo:font-size="18pt"/>
    </style:style>
    <style:style style:name="P43" style:family="paragraph">
      <loext:graphic-properties draw:fill="solid" draw:fill-color="#414a70"/>
      <style:paragraph-properties fo:text-align="start"/>
      <style:text-properties fo:font-size="18pt"/>
    </style:style>
    <style:style style:name="P44" style:family="paragraph">
      <style:paragraph-properties fo:margin-left="0cm" fo:margin-right="0cm" fo:margin-top="0cm" fo:margin-bottom="0cm" fo:line-height="0.935cm" fo:text-align="center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45" style:family="paragraph">
      <loext:graphic-properties draw:fill="none"/>
      <style:paragraph-properties fo:margin-left="0cm" fo:margin-right="0cm" fo:margin-top="0cm" fo:margin-bottom="0cm" fo:line-height="0.935cm" fo:text-align="center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46" style:family="paragraph">
      <style:paragraph-properties fo:margin-left="0cm" fo:margin-right="0cm" fo:margin-top="0cm" fo:margin-bottom="0cm" fo:line-height="0.97cm" fo:text-align="center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47" style:family="paragraph">
      <loext:graphic-properties draw:fill="none"/>
      <style:paragraph-properties fo:margin-left="0cm" fo:margin-right="0cm" fo:margin-top="0cm" fo:margin-bottom="0cm" fo:line-height="0.97cm" fo:text-align="center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48" style:family="paragraph">
      <style:paragraph-properties fo:margin-left="0cm" fo:margin-right="0cm" fo:margin-top="0cm" fo:margin-bottom="0cm" fo:line-height="0.794cm" fo:text-align="center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49" style:family="paragraph">
      <loext:graphic-properties draw:fill="none"/>
      <style:paragraph-properties fo:margin-left="0cm" fo:margin-right="0cm" fo:margin-top="0cm" fo:margin-bottom="0cm" fo:line-height="0.794cm" fo:text-align="center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50" style:family="paragraph">
      <style:paragraph-properties fo:margin-left="0cm" fo:margin-right="0cm" fo:margin-top="0cm" fo:margin-bottom="0cm" fo:line-height="1.8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1" style:family="paragraph">
      <loext:graphic-properties draw:fill="none"/>
      <style:paragraph-properties fo:margin-left="0cm" fo:margin-right="0cm" fo:margin-top="0cm" fo:margin-bottom="0cm" fo:line-height="1.8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52" style:family="paragraph">
      <style:paragraph-properties fo:margin-left="0cm" fo:margin-right="0cm" fo:margin-top="0cm" fo:margin-bottom="0cm" fo:line-height="0.953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3" style:family="paragraph">
      <loext:graphic-properties draw:fill="none"/>
      <style:paragraph-properties fo:margin-left="0cm" fo:margin-right="0cm" fo:margin-top="0cm" fo:margin-bottom="0cm" fo:line-height="0.953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54" style:family="paragraph">
      <style:paragraph-properties fo:margin-left="0cm" fo:margin-right="0cm" fo:margin-top="0cm" fo:margin-bottom="0cm" fo:line-height="1.182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5" style:family="paragraph">
      <loext:graphic-properties draw:fill="none"/>
      <style:paragraph-properties fo:margin-left="0cm" fo:margin-right="0cm" fo:margin-top="0cm" fo:margin-bottom="0cm" fo:line-height="1.182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T1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44.5pt" fo:letter-spacing="normal" fo:language="en" fo:country="US" fo:font-style="normal" style:text-underline-style="none" fo:font-weight="normal" fo:background-color="transparent" style:font-name-asian="Fraunces Medium1" style:font-size-asian="44.5pt" style:font-style-asian="normal" style:font-weight-asian="normal" style:font-name-complex="Fraunces Medium" style:font-size-complex="44.5pt" style:font-style-complex="normal" style:font-weight-complex="normal"/>
    </style:style>
    <style:style style:name="T2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7.5pt" fo:letter-spacing="normal" fo:language="en" fo:country="US" fo:font-style="normal" style:text-underline-style="none" fo:font-weight="normal" fo:background-color="transparent" style:font-name-asian="Epilogue1" style:font-size-asian="17.5pt" style:font-style-asian="normal" style:font-weight-asian="normal" style:font-name-complex="Epilogue" style:font-size-complex="17.5pt" style:font-style-complex="normal" style:font-weight-complex="normal"/>
    </style:style>
    <style:style style:name="T3" style:family="text">
      <style:text-properties fo:font-variant="normal" fo:text-transform="none" style:text-line-through-style="none" style:text-line-through-type="none" style:text-position="0% 100%" fo:font-size="12pt" fo:letter-spacing="normal" fo:language="en" fo:country="US" fo:font-style="normal" style:text-underline-style="none" fo:font-weight="normal" fo:background-color="transparent" style:font-size-asian="12pt" style:font-style-asian="normal" style:font-weight-asian="normal" style:font-size-complex="12pt" style:font-style-complex="normal" style:font-weight-complex="normal"/>
    </style:style>
    <style:style style:name="T4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Fraunces Medium" fo:font-size="22pt" fo:letter-spacing="normal" fo:language="en" fo:country="US" fo:font-style="normal" style:text-underline-style="none" fo:font-weight="normal" fo:background-color="transparent" style:font-name-asian="Fraunces Medium1" style:font-size-asian="22pt" style:font-style-asian="normal" style:font-weight-asian="normal" style:font-name-complex="Fraunces Medium" style:font-size-complex="22pt" style:font-style-complex="normal" style:font-weight-complex="normal"/>
    </style:style>
    <style:style style:name="T5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36pt" fo:letter-spacing="normal" fo:language="en" fo:country="US" fo:font-style="normal" style:text-underline-style="none" fo:font-weight="normal" fo:background-color="transparent" style:font-name-asian="Fraunces Medium1" style:font-size-asian="36pt" style:font-style-asian="normal" style:font-weight-asian="normal" style:font-name-complex="Fraunces Medium" style:font-size-complex="36pt" style:font-style-complex="normal" style:font-weight-complex="normal"/>
    </style:style>
    <style:style style:name="T6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18pt" fo:letter-spacing="normal" fo:language="en" fo:country="US" fo:font-style="normal" style:text-underline-style="none" fo:font-weight="normal" fo:background-color="transparent" style:font-name-asian="Fraunces Medium1" style:font-size-asian="18pt" style:font-style-asian="normal" style:font-weight-asian="normal" style:font-name-complex="Fraunces Medium" style:font-size-complex="18pt" style:font-style-complex="normal" style:font-weight-complex="normal"/>
    </style:style>
    <style:style style:name="T7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4pt" fo:letter-spacing="normal" fo:language="en" fo:country="US" fo:font-style="normal" style:text-underline-style="none" fo:font-weight="normal" fo:background-color="transparent" style:font-name-asian="Epilogue1" style:font-size-asian="14pt" style:font-style-asian="normal" style:font-weight-asian="normal" style:font-name-complex="Epilogue" style:font-size-complex="14pt" style:font-style-complex="normal" style:font-weight-complex="normal"/>
    </style:style>
    <style:style style:name="T8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35.5pt" fo:letter-spacing="normal" fo:language="en" fo:country="US" fo:font-style="normal" style:text-underline-style="none" fo:font-weight="normal" fo:background-color="transparent" style:font-name-asian="Fraunces Medium1" style:font-size-asian="35.5pt" style:font-style-asian="normal" style:font-weight-asian="normal" style:font-name-complex="Fraunces Medium" style:font-size-complex="35.5pt" style:font-style-complex="normal" style:font-weight-complex="normal"/>
    </style:style>
    <style:style style:name="T9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6pt" fo:letter-spacing="normal" fo:language="en" fo:country="US" fo:font-style="normal" style:text-underline-style="none" fo:font-weight="normal" fo:background-color="transparent" style:font-name-asian="Epilogue1" style:font-size-asian="16pt" style:font-style-asian="normal" style:font-weight-asian="normal" style:font-name-complex="Epilogue" style:font-size-complex="16pt" style:font-style-complex="normal" style:font-weight-complex="normal"/>
    </style:style>
    <style:style style:name="T10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3pt" fo:letter-spacing="normal" fo:language="en" fo:country="US" fo:font-style="normal" style:text-underline-style="none" fo:font-weight="normal" fo:background-color="transparent" style:font-name-asian="Epilogue1" style:font-size-asian="13pt" style:font-style-asian="normal" style:font-weight-asian="normal" style:font-name-complex="Epilogue" style:font-size-complex="13pt" style:font-style-complex="normal" style:font-weight-complex="normal"/>
    </style:style>
    <style:style style:name="T11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5pt" fo:letter-spacing="normal" fo:language="en" fo:country="US" fo:font-style="normal" style:text-underline-style="none" fo:font-weight="normal" fo:background-color="transparent" style:font-name-asian="Epilogue1" style:font-size-asian="15pt" style:font-style-asian="normal" style:font-weight-asian="normal" style:font-name-complex="Epilogue" style:font-size-complex="15pt" style:font-style-complex="normal" style:font-weight-complex="normal"/>
    </style:style>
    <style:style style:name="T12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2pt" fo:letter-spacing="normal" fo:language="en" fo:country="US" fo:font-style="normal" style:text-underline-style="none" fo:font-weight="normal" fo:background-color="transparent" style:font-name-asian="Epilogue1" style:font-size-asian="12pt" style:font-style-asian="normal" style:font-weight-asian="normal" style:font-name-complex="Epilogue" style:font-size-complex="12pt" style:font-style-complex="normal" style:font-weight-complex="normal"/>
    </style:style>
    <style:style style:name="T13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6.5pt" fo:letter-spacing="normal" fo:language="en" fo:country="US" fo:font-style="normal" style:text-underline-style="none" fo:font-weight="normal" fo:background-color="transparent" style:font-name-asian="Epilogue1" style:font-size-asian="16.5pt" style:font-style-asian="normal" style:font-weight-asian="normal" style:font-name-complex="Epilogue" style:font-size-complex="16.5pt" style:font-style-complex="normal" style:font-weight-complex="normal"/>
    </style:style>
    <style:style style:name="T14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Fraunces Medium" fo:font-size="26.5pt" fo:letter-spacing="normal" fo:language="en" fo:country="US" fo:font-style="normal" style:text-underline-style="none" fo:font-weight="normal" fo:background-color="transparent" style:font-name-asian="Fraunces Medium1" style:font-size-asian="26.5pt" style:font-style-asian="normal" style:font-weight-asian="normal" style:font-name-complex="Fraunces Medium" style:font-size-complex="26.5pt" style:font-style-complex="normal" style:font-weight-complex="normal"/>
    </style:style>
    <style:style style:name="T15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42pt" fo:letter-spacing="normal" fo:language="en" fo:country="US" fo:font-style="normal" style:text-underline-style="none" fo:font-weight="normal" fo:background-color="transparent" style:font-name-asian="Fraunces Medium1" style:font-size-asian="42pt" style:font-style-asian="normal" style:font-weight-asian="normal" style:font-name-complex="Fraunces Medium" style:font-size-complex="42pt" style:font-style-complex="normal" style:font-weight-complex="normal"/>
    </style:style>
    <style:style style:name="T16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Fraunces Medium" fo:font-size="21pt" fo:letter-spacing="normal" fo:language="en" fo:country="US" fo:font-style="normal" style:text-underline-style="none" fo:font-weight="normal" fo:background-color="transparent" style:font-name-asian="Fraunces Medium1" style:font-size-asian="21pt" style:font-style-asian="normal" style:font-weight-asian="normal" style:font-name-complex="Fraunces Medium" style:font-size-complex="21pt" style:font-style-complex="normal" style:font-weight-complex="normal"/>
    </style:style>
    <style:style style:name="T17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21pt" fo:letter-spacing="normal" fo:language="en" fo:country="US" fo:font-style="normal" style:text-underline-style="none" fo:font-weight="normal" fo:background-color="transparent" style:font-name-asian="Epilogue1" style:font-size-asian="21pt" style:font-style-asian="normal" style:font-weight-asian="normal" style:font-name-complex="Epilogue" style:font-size-complex="21pt" style:font-style-complex="normal" style:font-weight-complex="normal"/>
    </style:style>
    <text:list-style style:name="L1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2">
      <text:list-level-style-number text:level="1" style:num-format="">
        <style:list-level-properties text:min-label-width="0.6cm"/>
        <style:text-properties fo:color="#ffffff" fo:font-size="100%"/>
      </text:list-level-style-number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3">
      <text:list-level-style-number text:level="1" style:num-format="">
        <style:list-level-properties text:min-label-width="0.6cm"/>
        <style:text-properties fo:color="#ebecef" fo:font-size="100%"/>
      </text:list-level-style-number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4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5">
      <text:list-level-style-bullet text:level="1" text:bullet-char="•">
        <style:list-level-properties text:min-label-width="0.953cm"/>
        <style:text-properties fo:font-family="OpenSymbol" fo:color="#ebecef" fo:font-size="100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6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•">
        <style:list-level-properties text:space-before="0.952cm" text:min-label-width="0.953cm"/>
        <style:text-properties fo:font-family="OpenSymbol" fo:color="#ebecef" fo:font-size="100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7">
      <text:list-level-style-bullet text:level="1" text:bullet-char="●">
        <style:list-level-properties text:space-before="-0.6cm" text:min-label-width="0.6cm"/>
        <style:text-properties fo:font-family="OpenSymbol" style:use-window-font-color="true" fo:font-size="100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</office:automatic-styles>
  <office:body>
    <office:presentation>
      <draw:page draw:name="page1" draw:style-name="dp1" draw:master-page-name="Slide_20_1_20_master" presentation:presentation-page-layout-name="AL1T0">
        <draw:frame draw:name="Image 0" draw:style-name="gr1" draw:text-style-name="P1" draw:layer="layout" svg:width="15.239cm" svg:height="22.859cm" svg:x="25.4cm" svg:y="0cm">
          <draw:image xlink:href="Pictures/10000001000005A0000008706BD0886E.png" xlink:type="simple" xlink:show="embed" xlink:actuate="onLoad" draw:mime-type="image/png">
            <text:p/>
          </draw:image>
          <svg:desc>preencoded.png</svg:desc>
        </draw:frame>
        <draw:custom-shape draw:name="Text 0" draw:style-name="gr2" draw:text-style-name="P3" draw:layer="layout" svg:width="20.989cm" svg:height="5.905cm" svg:x="2.205cm" svg:y="4.271cm">
          <text:p text:style-name="P2">
            <text:span text:style-name="T1">Projeto de Compiladores: Do Subset de C para RISC-V via LLVM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3" draw:text-style-name="P5" draw:layer="layout" svg:width="20.989cm" svg:height="4.031cm" svg:x="2.205cm" svg:y="11.123cm">
          <text:p text:style-name="P4">
            <text:span text:style-name="T2">Esta apresentação detalha o projeto de um compilador que traduz um subconjunto da linguagem C para o assembly RISC-V, utilizando o LLVM como intermediário. Abordaremos as fases principais, desafios e soluções adotadas no desenvolvimento.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4" draw:text-style-name="P6" draw:layer="layout" svg:width="20.989cm" svg:height="1.007cm" svg:x="2.205cm" svg:y="15.864cm">
          <text:p/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5" draw:text-style-name="P5" draw:layer="layout" svg:width="20.989cm" svg:height="1.007cm" svg:x="2.205cm" svg:y="17.581cm">
          <text:p text:style-name="P4">
            <text:span text:style-name="T2">Por Felipe Costa Santos e Hyon Bok Lucas Galvão Mota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presentation:notes draw:style-name="dp2">
          <draw:page-thumbnail draw:name="Slide Image Placeholder 1" draw:style-name="gr6" draw:layer="layout" svg:width="15.239cm" svg:height="8.572cm" svg:x="1.905cm" svg:y="3.175cm" draw:page-number="1" presentation:class="page"/>
          <draw:frame draw:name="Notes Placeholder 2" presentation:style-name="pr1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2" draw:style-name="dp1" draw:master-page-name="Slide_20_2_20_master">
        <draw:custom-shape draw:name="Text 0" draw:style-name="gr7" draw:text-style-name="P3" draw:layer="layout" svg:width="15.751cm" svg:height="1.968cm" svg:x="2.205cm" svg:y="4.282cm">
          <text:p text:style-name="P2">
            <text:span text:style-name="T1">Introdução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0" draw:style-name="gr1" draw:text-style-name="P1" draw:layer="layout" svg:width="1.574cm" svg:height="1.574cm" svg:x="2.205cm" svg:y="7.195cm">
          <draw:image xlink:href="Pictures/100000010000009400000094C89942F8.png" xlink:type="simple" xlink:show="embed" xlink:actuate="onLoad" draw:mime-type="image/png">
            <text:p/>
          </draw:image>
          <svg:desc>preencoded.png</svg:desc>
        </draw:frame>
        <draw:custom-shape draw:name="Text 1" draw:style-name="gr8" draw:text-style-name="P11" draw:layer="layout" svg:width="9.703cm" svg:height="0.983cm" svg:x="4.567cm" svg:y="7.569cm">
          <text:p text:style-name="P10">
            <text:span text:style-name="T4">Transformação de Código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9" draw:text-style-name="P5" draw:layer="layout" svg:width="33.867cm" svg:height="1.007cm" svg:x="4.567cm" svg:y="8.932cm">
          <text:p text:style-name="P4">
            <text:span text:style-name="T2">Compiladores convertem linguagens de alto nível para código de máquina.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1" draw:style-name="gr1" draw:text-style-name="P1" draw:layer="layout" svg:width="1.574cm" svg:height="1.574cm" svg:x="2.205cm" svg:y="11.515cm">
          <draw:image xlink:href="Pictures/1000000100000094000000940E80F20A.png" xlink:type="simple" xlink:show="embed" xlink:actuate="onLoad" draw:mime-type="image/png">
            <text:p/>
          </draw:image>
          <svg:desc>preencoded.png</svg:desc>
        </draw:frame>
        <draw:custom-shape draw:name="Text 3" draw:style-name="gr10" draw:text-style-name="P11" draw:layer="layout" svg:width="7.875cm" svg:height="0.983cm" svg:x="4.567cm" svg:y="11.889cm">
          <text:p text:style-name="P10">
            <text:span text:style-name="T4">Ponte Essencial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4" draw:style-name="gr11" draw:text-style-name="P5" draw:layer="layout" svg:width="33.867cm" svg:height="1.007cm" svg:x="4.567cm" svg:y="13.251cm">
          <text:p text:style-name="P4">
            <text:span text:style-name="T2">Eles ligam a lógica humana à execução da máquina.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2" draw:style-name="gr1" draw:text-style-name="P1" draw:layer="layout" svg:width="1.574cm" svg:height="1.574cm" svg:x="2.205cm" svg:y="15.834cm">
          <draw:image xlink:href="Pictures/100000010000009400000094F83D4843.png" xlink:type="simple" xlink:show="embed" xlink:actuate="onLoad" draw:mime-type="image/png">
            <text:p/>
          </draw:image>
          <svg:desc>preencoded.png</svg:desc>
        </draw:frame>
        <draw:custom-shape draw:name="Text 5" draw:style-name="gr12" draw:text-style-name="P11" draw:layer="layout" svg:width="7.875cm" svg:height="0.983cm" svg:x="4.567cm" svg:y="16.208cm">
          <text:p text:style-name="P10">
            <text:span text:style-name="T4">Impacto Tecnológico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13" draw:text-style-name="P5" draw:layer="layout" svg:width="33.867cm" svg:height="1.007cm" svg:x="4.567cm" svg:y="17.57cm">
          <text:p text:style-name="P4">
            <text:span text:style-name="T2">Fundamentais para o desenvolvimento de software moderno.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2" presentation:class="page"/>
          <draw:frame draw:name="Notes Placeholder 2" presentation:style-name="pr3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4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3" draw:style-name="dp1" draw:master-page-name="Slide_20_3_20_master">
        <draw:custom-shape draw:name="Text 0" draw:style-name="gr15" draw:text-style-name="P3" draw:layer="layout" svg:width="23.83cm" svg:height="1.968cm" svg:x="2.205cm" svg:y="4.303cm">
          <text:p text:style-name="P2">
            <text:span text:style-name="T1">Motivação e Objetivo do Projeto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0" draw:style-name="gr1" draw:text-style-name="P1" draw:layer="layout" svg:width="3.149cm" svg:height="3.779cm" svg:x="2.205cm" svg:y="7.217cm">
          <draw:image xlink:href="Pictures/100000010000012A00000166A1BCB9A6.png" xlink:type="simple" xlink:show="embed" xlink:actuate="onLoad" draw:mime-type="image/png">
            <text:p/>
          </draw:image>
          <svg:desc>preencoded.png</svg:desc>
        </draw:frame>
        <draw:custom-shape draw:name="Text 1" draw:style-name="gr16" draw:text-style-name="P11" draw:layer="layout" svg:width="8.936cm" svg:height="0.983cm" svg:x="5.985cm" svg:y="7.847cm">
          <text:p text:style-name="P10">
            <text:span text:style-name="T4">Portabilidade C-RISC-V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17" draw:text-style-name="P5" draw:layer="layout" svg:width="32.449cm" svg:height="1.007cm" svg:x="5.985cm" svg:y="9.209cm">
          <text:p text:style-name="P4">
            <text:span text:style-name="T2">Facilitar a migração de código C para arquiteturas RISC-V.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1" draw:style-name="gr1" draw:text-style-name="P1" draw:layer="layout" svg:width="3.149cm" svg:height="3.779cm" svg:x="2.205cm" svg:y="10.997cm">
          <draw:image xlink:href="Pictures/100000010000012A00000166679D6FF2.png" xlink:type="simple" xlink:show="embed" xlink:actuate="onLoad" draw:mime-type="image/png">
            <text:p/>
          </draw:image>
          <svg:desc>preencoded.png</svg:desc>
        </draw:frame>
        <draw:custom-shape draw:name="Text 3" draw:style-name="gr18" draw:text-style-name="P11" draw:layer="layout" svg:width="7.875cm" svg:height="0.983cm" svg:x="5.985cm" svg:y="11.627cm">
          <text:p text:style-name="P10">
            <text:span text:style-name="T4">Base Didática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4" draw:style-name="gr19" draw:text-style-name="P5" draw:layer="layout" svg:width="32.449cm" svg:height="1.007cm" svg:x="5.985cm" svg:y="12.989cm">
          <text:p text:style-name="P4">
            <text:span text:style-name="T2">Entender o funcionamento de um compilador e apresentar uma estrutura coerente.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2" draw:style-name="gr1" draw:text-style-name="P1" draw:layer="layout" svg:width="3.149cm" svg:height="3.779cm" svg:x="2.205cm" svg:y="14.777cm">
          <draw:image xlink:href="Pictures/100000010000012A00000166164BD444.png" xlink:type="simple" xlink:show="embed" xlink:actuate="onLoad" draw:mime-type="image/png">
            <text:p/>
          </draw:image>
          <svg:desc>preencoded.png</svg:desc>
        </draw:frame>
        <draw:custom-shape draw:name="Text 5" draw:style-name="gr20" draw:text-style-name="P11" draw:layer="layout" svg:width="10.096cm" svg:height="0.983cm" svg:x="5.985cm" svg:y="15.407cm">
          <text:p text:style-name="P10">
            <text:span text:style-name="T4">Fluxo C → LLVM → RISC-V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21" draw:text-style-name="P5" draw:layer="layout" svg:width="32.449cm" svg:height="1.007cm" svg:x="5.985cm" svg:y="16.769cm">
          <text:p text:style-name="P4">
            <text:span text:style-name="T2">Explorar e otimizar essa cadeia de compilação.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3" presentation:class="page"/>
          <draw:frame draw:name="Notes Placeholder 2" presentation:style-name="pr5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6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4" draw:style-name="dp1" draw:master-page-name="Slide_20_4_20_master">
        <draw:custom-shape draw:name="Text 0" draw:style-name="gr22" draw:text-style-name="P14" draw:layer="layout" svg:width="28.496cm" svg:height="1.594cm" svg:x="1.786cm" svg:y="1.403cm">
          <text:p text:style-name="P13">
            <text:span text:style-name="T5">Especificação da Linguagem Base (Subset de C)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23" draw:text-style-name="P16" draw:layer="layout" svg:width="6.855cm" svg:height="0.796cm" svg:x="1.786cm" svg:y="3.763cm">
          <text:p text:style-name="P15">
            <text:span text:style-name="T6">Subconjunto Essencial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24" draw:text-style-name="P18" draw:layer="layout" svg:width="37.066cm" svg:height="0.815cm" svg:x="1.786cm" svg:y="5.326cm">
          <text:p text:style-name="P17">
            <text:span text:style-name="T7">Focamos em um C clássico, com características chave.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25" draw:text-style-name="P20" draw:layer="layout" svg:width="37.066cm" svg:height="0.815cm" svg:x="1.786cm" svg:y="6.716cm">
          <text:list text:style-name="L5">
            <text:list-item>
              <text:p text:style-name="P19">
                <text:span text:style-name="T7">Variáveis e tipos de dados: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4" draw:style-name="gr26" draw:text-style-name="P20" draw:layer="layout" svg:width="37.066cm" svg:height="0.815cm" svg:x="1.786cm" svg:y="7.711cm">
          <text:list text:style-name="L6">
            <text:list-item>
              <text:list>
                <text:list-item>
                  <text:p text:style-name="P19">
                    <text:span text:style-name="T7">Primitivos: Int, float, bool e char.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5" draw:style-name="gr27" draw:text-style-name="P20" draw:layer="layout" svg:width="37.066cm" svg:height="0.815cm" svg:x="1.786cm" svg:y="8.706cm">
          <text:list text:style-name="L6">
            <text:list-item>
              <text:list>
                <text:list-item>
                  <text:p text:style-name="P19">
                    <text:span text:style-name="T7">Compostos: Vetores.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28" draw:text-style-name="P20" draw:layer="layout" svg:width="37.066cm" svg:height="0.815cm" svg:x="1.786cm" svg:y="9.701cm">
          <text:list text:style-name="L5">
            <text:list-item>
              <text:p text:style-name="P19">
                <text:span text:style-name="T7">Operações aritméticas e lógicas: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7" draw:style-name="gr29" draw:text-style-name="P20" draw:layer="layout" svg:width="37.066cm" svg:height="0.815cm" svg:x="1.786cm" svg:y="10.696cm">
          <text:list text:style-name="L6">
            <text:list-item>
              <text:list>
                <text:list-item>
                  <text:p text:style-name="P19">
                    <text:span text:style-name="T7">Aritméticas: Soma(+), subtração(-), multiplicação(*) e divisão(/).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8" draw:style-name="gr30" draw:text-style-name="P20" draw:layer="layout" svg:width="37.066cm" svg:height="0.815cm" svg:x="1.786cm" svg:y="11.691cm">
          <text:list text:style-name="L6">
            <text:list-item>
              <text:list>
                <text:list-item>
                  <text:p text:style-name="P19">
                    <text:span text:style-name="T7">Relacionais: Igualdade(==), diferente(!=), menor(&lt;), menor-igual(&lt;=), maior(&gt;) e maior-igual(&gt;=).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9" draw:style-name="gr31" draw:text-style-name="P20" draw:layer="layout" svg:width="37.066cm" svg:height="0.815cm" svg:x="1.786cm" svg:y="12.685cm">
          <text:list text:style-name="L6">
            <text:list-item>
              <text:list>
                <text:list-item>
                  <text:p text:style-name="P19">
                    <text:span text:style-name="T7">Lógicas: AND(&amp;&amp;), OR(||) e NOT(!).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0" draw:style-name="gr32" draw:text-style-name="P20" draw:layer="layout" svg:width="37.066cm" svg:height="0.815cm" svg:x="1.786cm" svg:y="13.68cm">
          <text:list text:style-name="L6">
            <text:list-item>
              <text:list>
                <text:list-item>
                  <text:p text:style-name="P19">
                    <text:span text:style-name="T7">Atribuição(=) e composição de expressões.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1" draw:style-name="gr33" draw:text-style-name="P20" draw:layer="layout" svg:width="37.066cm" svg:height="0.815cm" svg:x="1.786cm" svg:y="14.675cm">
          <text:list text:style-name="L5">
            <text:list-item>
              <text:p text:style-name="P19">
                <text:span text:style-name="T7">Estruturas de controle e fluxo: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2" draw:style-name="gr34" draw:text-style-name="P20" draw:layer="layout" svg:width="37.066cm" svg:height="0.815cm" svg:x="1.786cm" svg:y="15.67cm">
          <text:list text:style-name="L6">
            <text:list-item>
              <text:list>
                <text:list-item>
                  <text:p text:style-name="P19">
                    <text:span text:style-name="T7">Condicionais: if, else-if e else (aninhados ou não).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3" draw:style-name="gr35" draw:text-style-name="P20" draw:layer="layout" svg:width="37.066cm" svg:height="0.815cm" svg:x="1.786cm" svg:y="16.665cm">
          <text:list text:style-name="L6">
            <text:list-item>
              <text:list>
                <text:list-item>
                  <text:p text:style-name="P19">
                    <text:span text:style-name="T7">Laços: While, do-while e for.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4" draw:style-name="gr36" draw:text-style-name="P20" draw:layer="layout" svg:width="37.066cm" svg:height="0.815cm" svg:x="1.786cm" svg:y="17.66cm">
          <text:list text:style-name="L5">
            <text:list-item>
              <text:p text:style-name="P19">
                <text:span text:style-name="T7">Funções: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5" draw:style-name="gr37" draw:text-style-name="P20" draw:layer="layout" svg:width="37.066cm" svg:height="0.815cm" svg:x="1.786cm" svg:y="18.654cm">
          <text:list text:style-name="L6">
            <text:list-item>
              <text:list>
                <text:list-item>
                  <text:p text:style-name="P19">
                    <text:span text:style-name="T7">Definição de funções.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6" draw:style-name="gr38" draw:text-style-name="P20" draw:layer="layout" svg:width="37.066cm" svg:height="0.815cm" svg:x="1.786cm" svg:y="19.649cm">
          <text:list text:style-name="L6">
            <text:list-item>
              <text:list>
                <text:list-item>
                  <text:p text:style-name="P19">
                    <text:span text:style-name="T7">Passagem de parâmetros por valor.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7" draw:style-name="gr39" draw:text-style-name="P20" draw:layer="layout" svg:width="37.066cm" svg:height="0.815cm" svg:x="1.786cm" svg:y="20.644cm">
          <text:list text:style-name="L6">
            <text:list-item>
              <text:list>
                <text:list-item>
                  <text:p text:style-name="P19">
                    <text:span text:style-name="T7">Retorno de valores.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4" presentation:class="page"/>
          <draw:frame draw:name="Notes Placeholder 2" presentation:style-name="pr7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8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5" draw:style-name="dp1" draw:master-page-name="Slide_20_5_20_master">
        <draw:custom-shape draw:name="Text 0" draw:style-name="gr40" draw:text-style-name="P22" draw:layer="layout" svg:width="15.174cm" svg:height="1.574cm" svg:x="1.764cm" svg:y="1.39cm">
          <text:p text:style-name="P21">
            <text:span text:style-name="T8">Definição Sintática (BNF)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1" draw:text-style-name="P16" draw:layer="layout" svg:width="37.111cm" svg:height="0.805cm" svg:x="1.764cm" svg:y="3.973cm">
          <text:p text:style-name="P15">
            <text:span text:style-name="T9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42" draw:text-style-name="P24" draw:layer="layout" svg:width="37.111cm" svg:height="16.122cm" svg:x="1.764cm" svg:y="5.347cm">
          <text:p text:style-name="P23">
            <text:span text:style-name="T7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draw:frame draw:style-name="gr43" draw:text-style-name="P25" draw:layer="layout" svg:width="30.5cm" svg:height="19.5cm" svg:x="1cm" svg:y="3cm">
          <draw:image xlink:href="Pictures/100000010000051D0000031BFA48CE08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5" presentation:class="page"/>
          <draw:frame draw:name="Notes Placeholder 2" presentation:style-name="pr9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0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6" draw:style-name="dp1" draw:master-page-name="Slide_20_6_20_master">
        <draw:custom-shape draw:name="Text 0" draw:style-name="gr44" draw:text-style-name="P27" draw:layer="layout" svg:width="36.623cm" svg:height="0.917cm" svg:x="2.008cm" svg:y="2.096cm">
          <text:p text:style-name="P26">
            <text:span text:style-name="T9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5" draw:text-style-name="P29" draw:layer="layout" svg:width="36.623cm" svg:height="17.62cm" svg:x="2.008cm" svg:y="3.659cm">
          <text:p text:style-name="P28">
            <text:span text:style-name="T10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draw:frame draw:style-name="gr43" draw:text-style-name="P25" draw:layer="layout" svg:width="27.043cm" svg:height="20.665cm" svg:x="2cm" svg:y="1.096cm">
          <draw:image xlink:href="Pictures/10000001000003FE0000030DDB0068EC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6" presentation:class="page"/>
          <draw:frame draw:name="Notes Placeholder 2" presentation:style-name="pr11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2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7" draw:style-name="dp1" draw:master-page-name="Slide_20_7_20_master">
        <draw:custom-shape draw:name="Text 0" draw:style-name="gr46" draw:text-style-name="P31" draw:layer="layout" svg:width="36.866cm" svg:height="0.862cm" svg:x="1.886cm" svg:y="1.969cm">
          <text:p text:style-name="P30">
            <text:span text:style-name="T11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7" draw:text-style-name="P33" draw:layer="layout" svg:width="36.866cm" svg:height="17.936cm" svg:x="1.886cm" svg:y="3.438cm">
          <text:p text:style-name="P32">
            <text:span text:style-name="T12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draw:frame draw:style-name="gr43" draw:text-style-name="P25" draw:layer="layout" svg:width="28.71cm" svg:height="21.936cm" svg:x="1.29cm" svg:y="0.5cm">
          <draw:image xlink:href="Pictures/100000010000043D0000033D7E8FDC76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7" presentation:class="page"/>
          <draw:frame draw:name="Notes Placeholder 2" presentation:style-name="pr13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4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8" draw:style-name="dp1" draw:master-page-name="Slide_20_8_20_master">
        <draw:custom-shape draw:name="Text 0" draw:style-name="gr48" draw:text-style-name="P35" draw:layer="layout" svg:width="36.49cm" svg:height="0.947cm" svg:x="2.074cm" svg:y="2.164cm">
          <text:p text:style-name="P34">
            <text:span text:style-name="T13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9" draw:text-style-name="P37" draw:layer="layout" svg:width="36.49cm" svg:height="17.449cm" svg:x="2.074cm" svg:y="3.779cm">
          <text:p text:style-name="P36">
            <text:span text:style-name="T10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draw:frame draw:style-name="gr43" draw:text-style-name="P25" draw:layer="layout" svg:width="36.463cm" svg:height="20.559cm" svg:x="2.117cm" svg:y="1.286cm">
          <draw:image xlink:href="Pictures/100000010000056200000309CC13BE70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8" presentation:class="page"/>
          <draw:frame draw:name="Notes Placeholder 2" presentation:style-name="pr15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6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9" draw:style-name="dp1" draw:master-page-name="Slide_20_9_20_master"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draw:frame draw:style-name="gr43" draw:text-style-name="P25" draw:layer="layout" svg:width="35.537cm" svg:height="16.749cm" svg:x="2.58cm" svg:y="3.327cm">
          <draw:image xlink:href="Pictures/100000010000053F000002797F54234A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9" presentation:class="page"/>
          <draw:frame draw:name="Notes Placeholder 2" presentation:style-name="pr17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8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0" draw:style-name="dp1" draw:master-page-name="Slide_20_10_20_master"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draw:frame draw:style-name="gr43" draw:text-style-name="P25" draw:layer="layout" svg:width="35.034cm" svg:height="21.142cm" svg:x="2.832cm" svg:y="1.295cm">
          <draw:image xlink:href="Pictures/100000010000052C0000031F9D464A1B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0" presentation:class="page"/>
          <draw:frame draw:name="Notes Placeholder 2" presentation:style-name="pr19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0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1" draw:style-name="dp1" draw:master-page-name="Slide_20_11_20_master"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draw:frame draw:style-name="gr43" draw:text-style-name="P25" draw:layer="layout" svg:width="35.034cm" svg:height="19.025cm" svg:x="2.5cm" svg:y="2.489cm">
          <draw:image xlink:href="Pictures/100000010000052C000002CF0145FEF2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1" presentation:class="page"/>
          <draw:frame draw:name="Notes Placeholder 2" presentation:style-name="pr21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2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2" draw:style-name="dp1" draw:master-page-name="Slide_20_12_20_master">
        <draw:frame draw:style-name="gr14" draw:text-style-name="P12" draw:layer="layout" svg:width="6.508cm" svg:height="1.824cm" svg:x="34cm" svg:y="21cm">
          <draw:image xlink:href="Pictures/10000001000000F600000045690DED71.png" xlink:type="simple" xlink:show="embed" xlink:actuate="onLoad" draw:mime-type="image/png">
            <text:p/>
          </draw:image>
        </draw:frame>
        <draw:frame draw:style-name="gr43" draw:text-style-name="P25" draw:layer="layout" svg:width="26.778cm" svg:height="15.082cm" svg:x="2.722cm" svg:y="2.418cm">
          <draw:image xlink:href="Pictures/10000001000003F40000023A055EABE6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2" presentation:class="page"/>
          <draw:frame draw:name="Notes Placeholder 2" presentation:style-name="pr23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4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3" draw:style-name="dp1" draw:master-page-name="Slide_20_13_20_master">
        <draw:frame draw:style-name="gr14" draw:text-style-name="P12" draw:layer="layout" svg:width="6.508cm" svg:height="1.824cm" svg:x="34.132cm" svg:y="21cm">
          <draw:image xlink:href="Pictures/10000001000000F600000045690DED71.png" xlink:type="simple" xlink:show="embed" xlink:actuate="onLoad" draw:mime-type="image/png">
            <text:p/>
          </draw:image>
        </draw:frame>
        <draw:frame draw:style-name="gr43" draw:text-style-name="P25" draw:layer="layout" svg:width="32.891cm" svg:height="20.904cm" svg:x="2.5cm" svg:y="1.5cm">
          <draw:image xlink:href="Pictures/10000001000004DB0000031600FD13AE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3" presentation:class="page"/>
          <draw:frame draw:name="Notes Placeholder 2" presentation:style-name="pr25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6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4" draw:style-name="dp1" draw:master-page-name="Slide_20_14_20_master">
        <draw:custom-shape draw:name="Text 0" draw:style-name="gr50" draw:text-style-name="P3" draw:layer="layout" svg:width="24.821cm" svg:height="1.963cm" svg:x="2.199cm" svg:y="1.731cm">
          <text:p text:style-name="P2">
            <text:span text:style-name="T1">Arquitetura Geral do Compilador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" draw:style-name="gr51" draw:text-style-name="P38" draw:layer="layout" svg:width="0.627cm" svg:height="3.769cm" svg:x="2.199cm" svg:y="4.636cm">
          <text:p/>
          <draw:enhanced-geometry draw:mirror-horizontal="false" draw:mirror-vertical="false" svg:viewBox="0 0 0 0" draw:text-areas="?f5 ?f5 ?f6 ?f7" draw:type="ooxml-roundRect" draw:modifiers="4201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2" draw:style-name="gr52" draw:text-style-name="P11" draw:layer="layout" svg:width="7.853cm" svg:height="0.981cm" svg:x="3.455cm" svg:y="5.265cm">
          <text:p text:style-name="P10">
            <text:span text:style-name="T4">Análise Léxica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53" draw:text-style-name="P40" draw:layer="layout" svg:width="34.985cm" svg:height="1.004cm" svg:x="3.455cm" svg:y="6.623cm">
          <text:p text:style-name="P39">
            <text:span text:style-name="T2">Quebra o código fonte em tokens.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4" draw:style-name="gr51" draw:text-style-name="P38" draw:layer="layout" svg:width="0.627cm" svg:height="3.769cm" svg:x="3.141cm" svg:y="8.877cm">
          <text:p/>
          <draw:enhanced-geometry draw:mirror-horizontal="false" draw:mirror-vertical="false" svg:viewBox="0 0 0 0" draw:text-areas="?f5 ?f5 ?f6 ?f7" draw:type="ooxml-roundRect" draw:modifiers="4201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5" draw:style-name="gr54" draw:text-style-name="P11" draw:layer="layout" svg:width="7.853cm" svg:height="0.981cm" svg:x="4.397cm" svg:y="9.505cm">
          <text:p text:style-name="P10">
            <text:span text:style-name="T4">Análise Sintática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55" draw:text-style-name="P40" draw:layer="layout" svg:width="34.043cm" svg:height="1.004cm" svg:x="4.397cm" svg:y="10.864cm">
          <text:p text:style-name="P39">
            <text:span text:style-name="T2">Constrói a árvore de sintaxe.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7" draw:style-name="gr51" draw:text-style-name="P38" draw:layer="layout" svg:width="0.627cm" svg:height="3.769cm" svg:x="4.084cm" svg:y="13.118cm">
          <text:p/>
          <draw:enhanced-geometry draw:mirror-horizontal="false" draw:mirror-vertical="false" svg:viewBox="0 0 0 0" draw:text-areas="?f5 ?f5 ?f6 ?f7" draw:type="ooxml-roundRect" draw:modifiers="4201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8" draw:style-name="gr56" draw:text-style-name="P11" draw:layer="layout" svg:width="7.853cm" svg:height="0.981cm" svg:x="5.34cm" svg:y="13.746cm">
          <text:p text:style-name="P10">
            <text:span text:style-name="T4">Análise Semântica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9" draw:style-name="gr57" draw:text-style-name="P40" draw:layer="layout" svg:width="33.1cm" svg:height="1.004cm" svg:x="5.34cm" svg:y="15.105cm">
          <text:p text:style-name="P39">
            <text:span text:style-name="T2">Faz a verificação de tipos e lógica do código.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0" draw:style-name="gr51" draw:text-style-name="P38" draw:layer="layout" svg:width="0.627cm" svg:height="3.769cm" svg:x="5.026cm" svg:y="17.359cm">
          <text:p/>
          <draw:enhanced-geometry draw:mirror-horizontal="false" draw:mirror-vertical="false" svg:viewBox="0 0 0 0" draw:text-areas="?f5 ?f5 ?f6 ?f7" draw:type="ooxml-roundRect" draw:modifiers="4201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11" draw:style-name="gr58" draw:text-style-name="P11" draw:layer="layout" svg:width="7.853cm" svg:height="0.981cm" svg:x="6.283cm" svg:y="17.987cm">
          <text:p text:style-name="P10">
            <text:span text:style-name="T4">Geração de Código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2" draw:style-name="gr59" draw:text-style-name="P40" draw:layer="layout" svg:width="32.157cm" svg:height="1.004cm" svg:x="6.283cm" svg:y="19.346cm">
          <text:p text:style-name="P39">
            <text:span text:style-name="T2">Cria o código intermediário em LLVM e com a conversão da biblioteca, cria o código final em RISC-V.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4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4" presentation:class="page"/>
          <draw:frame draw:name="Notes Placeholder 2" presentation:style-name="pr27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8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5" draw:style-name="dp1" draw:master-page-name="Slide_20_15_20_master">
        <draw:custom-shape draw:name="Text 0" draw:style-name="gr60" draw:text-style-name="P3" draw:layer="layout" svg:width="15.751cm" svg:height="1.968cm" svg:x="2.205cm" svg:y="4.483cm">
          <text:p text:style-name="P2">
            <text:span text:style-name="T1">Análise Léxica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" draw:style-name="gr51" draw:text-style-name="P38" draw:layer="layout" svg:width="11.656cm" svg:height="10.979cm" svg:x="2.205cm" svg:y="7.397cm">
          <text:p/>
          <draw:enhanced-geometry draw:mirror-horizontal="false" draw:mirror-vertical="false" svg:viewBox="0 0 0 0" draw:text-areas="?f5 ?f5 ?f6 ?f7" draw:type="ooxml-roundRect" draw:modifiers="2410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2" draw:style-name="gr61" draw:text-style-name="P11" draw:layer="layout" svg:width="7.875cm" svg:height="0.983cm" svg:x="2.856cm" svg:y="8.048cm">
          <text:p text:style-name="P10">
            <text:span text:style-name="T4">Ferramenta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62" draw:text-style-name="P5" draw:layer="layout" svg:width="10.353cm" svg:height="3.023cm" svg:x="2.856cm" svg:y="9.41cm">
          <text:p text:style-name="P4">
            <text:span text:style-name="T2">A ferramenta escolhida foi o Flex, pela experiência e praticidade que oferecia.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4" draw:style-name="gr51" draw:text-style-name="P38" draw:layer="layout" svg:width="11.656cm" svg:height="10.979cm" svg:x="14.492cm" svg:y="7.397cm">
          <text:p/>
          <draw:enhanced-geometry draw:mirror-horizontal="false" draw:mirror-vertical="false" svg:viewBox="0 0 0 0" draw:text-areas="?f5 ?f5 ?f6 ?f7" draw:type="ooxml-roundRect" draw:modifiers="2410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5" draw:style-name="gr63" draw:text-style-name="P11" draw:layer="layout" svg:width="7.875cm" svg:height="0.983cm" svg:x="15.143cm" svg:y="8.048cm">
          <text:p text:style-name="P10">
            <text:span text:style-name="T4">Tokenização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64" draw:text-style-name="P5" draw:layer="layout" svg:width="10.353cm" svg:height="2.015cm" svg:x="15.143cm" svg:y="9.41cm">
          <text:p text:style-name="P4">
            <text:span text:style-name="T2">Código fonte é dividido em unidades atômicas (tokens).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7" draw:style-name="gr65" draw:text-style-name="P42" draw:layer="layout" svg:width="10.353cm" svg:height="1.007cm" svg:x="15.143cm" svg:y="11.804cm">
          <text:list text:style-name="L5">
            <text:list-item>
              <text:p text:style-name="P41">
                <text:span text:style-name="T2">Identificadores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8" draw:style-name="gr66" draw:text-style-name="P42" draw:layer="layout" svg:width="10.353cm" svg:height="1.007cm" svg:x="15.143cm" svg:y="13.033cm">
          <text:list text:style-name="L5">
            <text:list-item>
              <text:p text:style-name="P41">
                <text:span text:style-name="T2">Palavras-chave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9" draw:style-name="gr67" draw:text-style-name="P42" draw:layer="layout" svg:width="10.353cm" svg:height="1.007cm" svg:x="15.143cm" svg:y="14.261cm">
          <text:list text:style-name="L5">
            <text:list-item>
              <text:p text:style-name="P41">
                <text:span text:style-name="T2">Operadores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0" draw:style-name="gr68" draw:text-style-name="P42" draw:layer="layout" svg:width="10.353cm" svg:height="1.007cm" svg:x="15.143cm" svg:y="15.489cm">
          <text:list text:style-name="L5">
            <text:list-item>
              <text:p text:style-name="P41">
                <text:span text:style-name="T2">Literais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1" draw:style-name="gr69" draw:text-style-name="P42" draw:layer="layout" svg:width="10.353cm" svg:height="1.007cm" svg:x="15.143cm" svg:y="16.718cm">
          <text:list text:style-name="L5">
            <text:list-item>
              <text:p text:style-name="P41">
                <text:span text:style-name="T2">Comentários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2" draw:style-name="gr51" draw:text-style-name="P38" draw:layer="layout" svg:width="11.656cm" svg:height="10.979cm" svg:x="26.778cm" svg:y="7.397cm">
          <text:p/>
          <draw:enhanced-geometry draw:mirror-horizontal="false" draw:mirror-vertical="false" svg:viewBox="0 0 0 0" draw:text-areas="?f5 ?f5 ?f6 ?f7" draw:type="ooxml-roundRect" draw:modifiers="2410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13" draw:style-name="gr70" draw:text-style-name="P11" draw:layer="layout" svg:width="7.875cm" svg:height="0.983cm" svg:x="27.429cm" svg:y="8.048cm">
          <text:p text:style-name="P10">
            <text:span text:style-name="T4">Problemas Típicos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4" draw:style-name="gr71" draw:text-style-name="P5" draw:layer="layout" svg:width="10.353cm" svg:height="2.015cm" svg:x="27.429cm" svg:y="9.41cm">
          <text:p text:style-name="P4">
            <text:span text:style-name="T2">Desafios na identificação e tratamento de tokens.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5" draw:style-name="gr72" draw:text-style-name="P42" draw:layer="layout" svg:width="10.353cm" svg:height="1.007cm" svg:x="27.429cm" svg:y="11.804cm">
          <text:list text:style-name="L5">
            <text:list-item>
              <text:p text:style-name="P41">
                <text:span text:style-name="T2">Erros de formatação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6" draw:style-name="gr73" draw:text-style-name="P42" draw:layer="layout" svg:width="10.353cm" svg:height="1.007cm" svg:x="27.429cm" svg:y="13.033cm">
          <text:list text:style-name="L5">
            <text:list-item>
              <text:p text:style-name="P41">
                <text:span text:style-name="T2">Caracteres inválidos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7" draw:style-name="gr74" draw:text-style-name="P42" draw:layer="layout" svg:width="10.353cm" svg:height="1.007cm" svg:x="27.429cm" svg:y="14.261cm">
          <text:list text:style-name="L5">
            <text:list-item>
              <text:p text:style-name="P41">
                <text:span text:style-name="T2">Comentários malformados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4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5" presentation:class="page"/>
          <draw:frame draw:name="Notes Placeholder 2" presentation:style-name="pr29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30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6" draw:style-name="dp1" draw:master-page-name="Slide_20_16_20_master">
        <draw:custom-shape draw:name="Text 0" draw:style-name="gr75" draw:text-style-name="P3" draw:layer="layout" svg:width="21.966cm" svg:height="1.968cm" svg:x="2.205cm" svg:y="5.573cm">
          <text:p text:style-name="P2">
            <text:span text:style-name="T1">Análise Sintática e Semântica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" draw:style-name="gr76" draw:text-style-name="P43" draw:layer="layout" svg:width="36.229cm" svg:height="0.084cm" svg:x="2.205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Shape 2" draw:style-name="gr76" draw:text-style-name="P43" draw:layer="layout" svg:width="0.084cm" svg:height="1.889cm" svg:x="5.471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Shape 3" draw:style-name="gr51" draw:text-style-name="P38" draw:layer="layout" svg:width="1.417cm" svg:height="1.417cm" svg:x="4.804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4" draw:style-name="gr77" draw:text-style-name="P45" draw:layer="layout" svg:width="0.944cm" svg:height="1.18cm" svg:x="5.04cm" svg:y="8.605cm">
          <text:p text:style-name="P44">
            <text:span text:style-name="T14">1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5" draw:style-name="gr78" draw:text-style-name="P47" draw:layer="layout" svg:width="5.355cm" svg:height="0.983cm" svg:x="2.835cm" svg:y="11.715cm">
          <text:p text:style-name="P46">
            <text:span text:style-name="T4">Ferramenta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79" draw:text-style-name="P49" draw:layer="layout" svg:width="5.355cm" svg:height="4.031cm" svg:x="2.835cm" svg:y="13.078cm">
          <text:p text:style-name="P48">
            <text:span text:style-name="T7">A ferramenta utilizada para análise sintática foi o bison, pelo mesmo motivo do flex.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7" draw:style-name="gr76" draw:text-style-name="P43" draw:layer="layout" svg:width="0.084cm" svg:height="1.889cm" svg:x="12.874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Shape 8" draw:style-name="gr51" draw:text-style-name="P38" draw:layer="layout" svg:width="1.417cm" svg:height="1.417cm" svg:x="12.208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9" draw:style-name="gr80" draw:text-style-name="P45" draw:layer="layout" svg:width="0.944cm" svg:height="1.18cm" svg:x="12.444cm" svg:y="8.605cm">
          <text:p text:style-name="P44">
            <text:span text:style-name="T14">2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0" draw:style-name="gr81" draw:text-style-name="P47" draw:layer="layout" svg:width="5.355cm" svg:height="1.968cm" svg:x="10.238cm" svg:y="11.715cm">
          <text:p text:style-name="P46">
            <text:span text:style-name="T4">Análise Sintática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1" draw:style-name="gr82" draw:text-style-name="P49" draw:layer="layout" svg:width="5.355cm" svg:height="1.612cm" svg:x="10.238cm" svg:y="14.062cm">
          <text:p text:style-name="P48">
            <text:span text:style-name="T7">Valida a estrutura do código pela BNF.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2" draw:style-name="gr76" draw:text-style-name="P43" draw:layer="layout" svg:width="0.084cm" svg:height="1.889cm" svg:x="20.277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Shape 13" draw:style-name="gr51" draw:text-style-name="P38" draw:layer="layout" svg:width="1.417cm" svg:height="1.417cm" svg:x="19.611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14" draw:style-name="gr83" draw:text-style-name="P45" draw:layer="layout" svg:width="0.944cm" svg:height="1.18cm" svg:x="19.847cm" svg:y="8.605cm">
          <text:p text:style-name="P44">
            <text:span text:style-name="T14">3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5" draw:style-name="gr84" draw:text-style-name="P47" draw:layer="layout" svg:width="5.355cm" svg:height="1.968cm" svg:x="17.642cm" svg:y="11.715cm">
          <text:p text:style-name="P46">
            <text:span text:style-name="T4">Análise Semântica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6" draw:style-name="gr85" draw:text-style-name="P49" draw:layer="layout" svg:width="5.355cm" svg:height="3.224cm" svg:x="17.642cm" svg:y="14.062cm">
          <text:p text:style-name="P48">
            <text:span text:style-name="T7">Adiciona as variáveis em uma tabela de símbolos com seus respectivos tipos.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7" draw:style-name="gr76" draw:text-style-name="P43" draw:layer="layout" svg:width="0.084cm" svg:height="1.889cm" svg:x="27.681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Shape 18" draw:style-name="gr51" draw:text-style-name="P38" draw:layer="layout" svg:width="1.417cm" svg:height="1.417cm" svg:x="27.015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19" draw:style-name="gr86" draw:text-style-name="P45" draw:layer="layout" svg:width="0.944cm" svg:height="1.18cm" svg:x="27.251cm" svg:y="8.605cm">
          <text:p text:style-name="P44">
            <text:span text:style-name="T14">4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0" draw:style-name="gr87" draw:text-style-name="P47" draw:layer="layout" svg:width="5.355cm" svg:height="1.968cm" svg:x="25.045cm" svg:y="11.715cm">
          <text:p text:style-name="P46">
            <text:span text:style-name="T4">Problemas de Parsing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1" draw:style-name="gr88" draw:text-style-name="P49" draw:layer="layout" svg:width="5.355cm" svg:height="2.418cm" svg:x="25.045cm" svg:y="14.062cm">
          <text:p text:style-name="P48">
            <text:span text:style-name="T7">Ambiguidade e recursão à esquerda são comuns.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22" draw:style-name="gr76" draw:text-style-name="P43" draw:layer="layout" svg:width="0.084cm" svg:height="1.889cm" svg:x="35.084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Shape 23" draw:style-name="gr51" draw:text-style-name="P38" draw:layer="layout" svg:width="1.417cm" svg:height="1.417cm" svg:x="34.418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custom-shape draw:name="Text 24" draw:style-name="gr89" draw:text-style-name="P45" draw:layer="layout" svg:width="0.944cm" svg:height="1.18cm" svg:x="34.654cm" svg:y="8.605cm">
          <text:p text:style-name="P44">
            <text:span text:style-name="T14">5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5" draw:style-name="gr90" draw:text-style-name="P47" draw:layer="layout" svg:width="5.355cm" svg:height="1.968cm" svg:x="32.449cm" svg:y="11.715cm">
          <text:p text:style-name="P46">
            <text:span text:style-name="T4">Verificação de Erros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6" draw:style-name="gr91" draw:text-style-name="P49" draw:layer="layout" svg:width="5.355cm" svg:height="3.224cm" svg:x="32.449cm" svg:y="14.062cm">
          <text:p text:style-name="P48">
            <text:span text:style-name="T7">
              Tipos e declarações 
              <text:s/>
              são validados através da tabela de símbolos.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6" presentation:class="page"/>
          <draw:frame draw:name="Notes Placeholder 2" presentation:style-name="pr31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32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7" draw:style-name="dp1" draw:master-page-name="Slide_20_17_20_master">
        <draw:custom-shape draw:name="Text 0" draw:style-name="gr92" draw:text-style-name="P3" draw:layer="layout" svg:width="33.27cm" svg:height="1.968cm" svg:x="2.205cm" svg:y="3.311cm">
          <text:p text:style-name="P2">
            <text:span text:style-name="T1">Mapeamento para a Linguagem Alvo RISC-V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" draw:text-style-name="P6" draw:layer="layout" svg:width="36.229cm" svg:height="1.007cm" svg:x="2.205cm" svg:y="6.54cm">
          <text:p/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93" draw:text-style-name="P5" draw:layer="layout" svg:width="25.276cm" svg:height="3.023cm" svg:x="2.205cm" svg:y="8.823cm">
          <text:p text:style-name="P4">
            <text:span text:style-name="T2">Uma biblioteca dedicada converte o LLVM IR para assembly RISC-V. Isso assegura um mapeamento eficiente e aproveitamento dos recursos, além de permitir fácil extensão para novas instruções.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94" draw:text-style-name="P5" draw:layer="layout" svg:width="25.276cm" svg:height="3.023cm" svg:x="2.205cm" svg:y="12.414cm">
          <text:p text:style-name="P4">
            <text:span text:style-name="T2">Para simulação do arquivo criado, o recomendado é utilizar QEMU, que suporta todo o código criado e suas dependências. Porém, foi utilizado o RARS, por praticidade.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0" draw:style-name="gr1" draw:text-style-name="P1" draw:layer="layout" svg:width="9.414cm" svg:height="6.441cm" svg:x="29.041cm" svg:y="8.965cm">
          <draw:image xlink:href="Pictures/100000010000037A0000026002CC9C39.png" xlink:type="simple" xlink:show="embed" xlink:actuate="onLoad" draw:mime-type="image/png">
            <text:p/>
          </draw:image>
          <svg:desc>preencoded.png</svg:desc>
        </draw:frame>
        <draw:custom-shape draw:name="Text 4" draw:style-name="gr4" draw:text-style-name="P6" draw:layer="layout" svg:width="36.229cm" svg:height="1.007cm" svg:x="2.205cm" svg:y="16.825cm">
          <text:p/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5" draw:style-name="gr4" draw:text-style-name="P6" draw:layer="layout" svg:width="36.229cm" svg:height="1.007cm" svg:x="2.205cm" svg:y="18.541cm">
          <text:p/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7" presentation:class="page"/>
          <draw:frame draw:name="Notes Placeholder 2" presentation:style-name="pr33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34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8" draw:style-name="dp1" draw:master-page-name="Slide_20_18_20_master">
        <draw:custom-shape draw:name="Text 0" draw:style-name="gr95" draw:text-style-name="P51" draw:layer="layout" svg:width="14.974cm" svg:height="1.871cm" svg:x="2.096cm" svg:y="1.648cm">
          <text:p text:style-name="P50">
            <text:span text:style-name="T15">Conclusão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" draw:style-name="gr51" draw:text-style-name="P38" draw:layer="layout" svg:width="1.347cm" svg:height="1.347cm" svg:x="2.096cm" svg:y="4.418cm">
          <text:p/>
          <draw:enhanced-geometry draw:mirror-horizontal="false" draw:mirror-vertical="false" svg:viewBox="0 0 0 0" draw:text-areas="?f5 ?f5 ?f6 ?f7" draw:type="ooxml-roundRect" draw:modifiers="1866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frame draw:name="Image 0" draw:style-name="gr1" draw:text-style-name="P1" draw:layer="layout" svg:width="0.897cm" svg:height="1.122cm" svg:x="2.321cm" svg:y="4.53cm">
          <draw:image xlink:href="Pictures/10000001000000540000006AAA75811E.png" xlink:type="simple" xlink:show="embed" xlink:actuate="onLoad" draw:mime-type="image/png">
            <text:p/>
          </draw:image>
          <svg:desc>preencoded.png</svg:desc>
        </draw:frame>
        <draw:custom-shape draw:name="Text 2" draw:style-name="gr96" draw:text-style-name="P35" draw:layer="layout" svg:width="7.487cm" svg:height="0.935cm" svg:x="4.043cm" svg:y="4.624cm">
          <text:p text:style-name="P34">
            <text:span text:style-name="T16">Compilador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97" draw:text-style-name="P53" draw:layer="layout" svg:width="34.499cm" svg:height="1.915cm" svg:x="4.043cm" svg:y="5.919cm">
          <text:p text:style-name="P52">
            <text:span text:style-name="T13">Esse projeto proporcionou uma grande noção do processo de criação dos compiladores, passando por cada etapa, resultando na compilação de um subset da linguagem C ao RISC-V.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4" draw:style-name="gr51" draw:text-style-name="P38" draw:layer="layout" svg:width="1.347cm" svg:height="1.347cm" svg:x="2.096cm" svg:y="9.033cm">
          <text:p/>
          <draw:enhanced-geometry draw:mirror-horizontal="false" draw:mirror-vertical="false" svg:viewBox="0 0 0 0" draw:text-areas="?f5 ?f5 ?f6 ?f7" draw:type="ooxml-roundRect" draw:modifiers="1866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frame draw:name="Image 1" draw:style-name="gr1" draw:text-style-name="P1" draw:layer="layout" svg:width="0.897cm" svg:height="1.122cm" svg:x="2.321cm" svg:y="9.145cm">
          <draw:image xlink:href="Pictures/10000001000000540000006A04E09BE9.png" xlink:type="simple" xlink:show="embed" xlink:actuate="onLoad" draw:mime-type="image/png">
            <text:p/>
          </draw:image>
          <svg:desc>preencoded.png</svg:desc>
        </draw:frame>
        <draw:custom-shape draw:name="Text 5" draw:style-name="gr98" draw:text-style-name="P35" draw:layer="layout" svg:width="7.487cm" svg:height="0.935cm" svg:x="4.043cm" svg:y="9.239cm">
          <text:p text:style-name="P34">
            <text:span text:style-name="T16">Ferramentas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99" draw:text-style-name="P53" draw:layer="layout" svg:width="34.499cm" svg:height="0.957cm" svg:x="4.043cm" svg:y="10.534cm">
          <text:p text:style-name="P52">
            <text:span text:style-name="T13">Aprendizado de diferentes ferramentas para facilidade de construção de um compilador.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7" draw:style-name="gr51" draw:text-style-name="P38" draw:layer="layout" svg:width="1.347cm" svg:height="1.347cm" svg:x="2.096cm" svg:y="12.69cm">
          <text:p/>
          <draw:enhanced-geometry draw:mirror-horizontal="false" draw:mirror-vertical="false" svg:viewBox="0 0 0 0" draw:text-areas="?f5 ?f5 ?f6 ?f7" draw:type="ooxml-roundRect" draw:modifiers="1866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frame draw:name="Image 2" draw:style-name="gr1" draw:text-style-name="P1" draw:layer="layout" svg:width="0.897cm" svg:height="1.122cm" svg:x="2.321cm" svg:y="12.802cm">
          <draw:image xlink:href="Pictures/10000001000000540000006A5776EECF.png" xlink:type="simple" xlink:show="embed" xlink:actuate="onLoad" draw:mime-type="image/png">
            <text:p/>
          </draw:image>
          <svg:desc>preencoded.png</svg:desc>
        </draw:frame>
        <draw:custom-shape draw:name="Text 8" draw:style-name="gr100" draw:text-style-name="P35" draw:layer="layout" svg:width="7.487cm" svg:height="0.935cm" svg:x="4.043cm" svg:y="12.895cm">
          <text:p text:style-name="P34">
            <text:span text:style-name="T16">Análise de código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9" draw:style-name="gr101" draw:text-style-name="P53" draw:layer="layout" svg:width="34.499cm" svg:height="1.915cm" svg:x="4.043cm" svg:y="14.191cm">
          <text:p text:style-name="P52">
            <text:span text:style-name="T13">Além do resultado, o projeto também proporcionou uma grande capacidade de análise de código, principalmente na detecção de erros básicos.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0" draw:style-name="gr51" draw:text-style-name="P38" draw:layer="layout" svg:width="1.347cm" svg:height="1.347cm" svg:x="2.096cm" svg:y="17.305cm">
          <text:p/>
          <draw:enhanced-geometry draw:mirror-horizontal="false" draw:mirror-vertical="false" svg:viewBox="0 0 0 0" draw:text-areas="?f5 ?f5 ?f6 ?f7" draw:type="ooxml-roundRect" draw:modifiers="1866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range-x-maximum="50000" draw:handle-range-x-minimum="0" draw:handle-position="?f2 0" draw:handle-position-x="?f2" draw:handle-position-y="0"/>
          </draw:enhanced-geometry>
        </draw:custom-shape>
        <draw:frame draw:name="Image 3" draw:style-name="gr1" draw:text-style-name="P1" draw:layer="layout" svg:width="0.897cm" svg:height="1.122cm" svg:x="2.321cm" svg:y="17.417cm">
          <draw:image xlink:href="Pictures/10000001000000540000006A33DA4D01.png" xlink:type="simple" xlink:show="embed" xlink:actuate="onLoad" draw:mime-type="image/png">
            <text:p/>
          </draw:image>
          <svg:desc>preencoded.png</svg:desc>
        </draw:frame>
        <draw:custom-shape draw:name="Text 11" draw:style-name="gr102" draw:text-style-name="P55" draw:layer="layout" svg:width="34.499cm" svg:height="1.197cm" svg:x="4.043cm" svg:y="17.379cm">
          <text:p text:style-name="P54">
            <text:span text:style-name="T17">Divisão de trabalho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2" draw:style-name="gr103" draw:text-style-name="P53" draw:layer="layout" svg:width="34.499cm" svg:height="0.957cm" svg:x="4.043cm" svg:y="18.937cm">
          <text:p text:style-name="P52">
            <text:span text:style-name="T13">Felipe: 50%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3" draw:style-name="gr104" draw:text-style-name="P53" draw:layer="layout" svg:width="34.499cm" svg:height="0.957cm" svg:x="4.043cm" svg:y="20.254cm">
          <text:p text:style-name="P52">
            <text:span text:style-name="T13">Hyon: 50%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8" presentation:class="page"/>
          <draw:frame draw:name="Notes Placeholder 2" presentation:style-name="pr35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36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presentation:settings presentation:mouse-visible="false"/>
    </office:presentation>
  </office:body>
</office:document-content>
</file>

<file path=meta.xml><?xml version="1.0" encoding="utf-8"?>
<office:document-meta xmlns:office="urn:oasis:names:tc:opendocument:xmlns:office:1.0" xmlns:ooo="http://openoffice.org/2004/office" xmlns:xlink="http://www.w3.org/1999/xlink" xmlns:dc="http://purl.org/dc/elements/1.1/" xmlns:meta="urn:oasis:names:tc:opendocument:xmlns:meta:1.0" xmlns:grddl="http://www.w3.org/2003/g/data-view#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4">
  <office:meta>
    <meta:editing-cycles>3</meta:editing-cycles>
    <meta:creation-date>2025-06-23T01:48:42</meta:creation-date>
    <dc:date>2025-08-05T17:33:15.565449300</dc:date>
    <meta:editing-duration>PT14M30S</meta:editing-duration>
    <meta:generator>LibreOffice/25.2.4.3$Windows_X86_64 LibreOffice_project/33e196637044ead23f5c3226cde09b47731f7e27</meta:generator>
    <meta:document-statistic meta:object-count="427"/>
    <meta:user-defined meta:name="AppVersion">16.0000</meta:user-defined>
    <meta:user-defined meta:name="Notes" meta:value-type="float">18</meta:user-defined>
    <meta:user-defined meta:name="PresentationFormat">On-screen Show (16:9)</meta:user-defined>
    <meta:user-defined meta:name="Slides" meta:value-type="float">18</meta:user-defined>
  </office:meta>
</office:document-meta>
</file>

<file path=settings.xml><?xml version="1.0" encoding="utf-8"?>
<office:document-settings xmlns:office="urn:oasis:names:tc:opendocument:xmlns:office:1.0" xmlns:ooo="http://openoffice.org/2004/office" xmlns:xlink="http://www.w3.org/1999/xlink" xmlns:config="urn:oasis:names:tc:opendocument:xmlns:config:1.0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4">
  <office:settings>
    <config:config-item-set config:name="ooo:view-settings">
      <config:config-item config:name="VisibleAreaTop" config:type="int">10692</config:config-item>
      <config:config-item config:name="VisibleAreaLeft" config:type="int">-2700</config:config-item>
      <config:config-item config:name="VisibleAreaWidth" config:type="int">46125</config:config-item>
      <config:config-item config:name="VisibleAreaHeight" config:type="int">23567</config:config-item>
      <config:config-item-map-indexed config:name="Views">
        <config:config-item-map-entry>
          <config:config-item config:name="ViewId" config:type="string">view1</config:config-item>
          <config:config-item config:name="GridIsVisible" config:type="boolean">false</config:config-item>
          <config:config-item config:name="GridIsFront" config:type="boolean">false</config:config-item>
          <config:config-item config:name="IsSnapToGrid" config:type="boolean">true</config:config-item>
          <config:config-item config:name="IsSnapToPageMargins" config:type="boolean">true</config:config-item>
          <config:config-item config:name="IsSnapToSnapLines" config:type="boolean">true</config:config-item>
          <config:config-item config:name="IsSnapToObjectFrame" config:type="boolean">true</config:config-item>
          <config:config-item config:name="IsSnapToObjectPoints" config:type="boolean">false</config:config-item>
          <config:config-item config:name="IsPlusHandlesAlwaysVisible" config:type="boolean">false</config:config-item>
          <config:config-item config:name="IsFrameDragSingles" config:type="boolean">true</config:config-item>
          <config:config-item config:name="EliminatePolyPointLimitAngle" config:type="int">1500</config:config-item>
          <config:config-item config:name="IsEliminatePolyPoints" config:type="boolean">false</config:config-item>
          <config:config-item config:name="VisibleLayers" config:type="base64Binary">Hw==</config:config-item>
          <config:config-item config:name="PrintableLayers" config:type="base64Binary">Hw==</config:config-item>
          <config:config-item config:name="LockedLayers" config:type="base64Binary"/>
          <config:config-item config:name="NoAttribs" config:type="boolean">false</config:config-item>
          <config:config-item config:name="NoColors" config:type="boolean">true</config:config-item>
          <config:config-item config:name="RulerIsVisible" config:type="boolean">false</config:config-item>
          <config:config-item config:name="PageKind" config:type="short">0</config:config-item>
          <config:config-item config:name="SelectedPage" config:type="short">17</config:config-item>
          <config:config-item config:name="IsLayerMode" config:type="boolean">false</config:config-item>
          <config:config-item config:name="IsDoubleClickTextEdit" config:type="boolean">true</config:config-item>
          <config:config-item config:name="IsClickChangeRotation" config:type="boolean">true</config:config-item>
          <config:config-item config:name="SlidesPerRow" config:type="short">4</config:config-item>
          <config:config-item config:name="EditMode" config:type="int">0</config:config-item>
          <config:config-item config:name="VisibleAreaTop" config:type="int">10692</config:config-item>
          <config:config-item config:name="VisibleAreaLeft" config:type="int">-2700</config:config-item>
          <config:config-item config:name="VisibleAreaWidth" config:type="int">46126</config:config-item>
          <config:config-item config:name="VisibleAreaHeight" config:type="int">23568</config:config-item>
          <config:config-item config:name="GridCoarseWidth" config:type="int">2000</config:config-item>
          <config:config-item config:name="GridCoarseHeight" config:type="int">2000</config:config-item>
          <config:config-item config:name="GridFineWidth" config:type="int">500</config:config-item>
          <config:config-item config:name="GridFineHeight" config:type="int">500</config:config-item>
          <config:config-item config:name="GridSnapWidthXNumerator" config:type="int">2000</config:config-item>
          <config:config-item config:name="GridSnapWidthXDenominator" config:type="int">4</config:config-item>
          <config:config-item config:name="GridSnapWidthYNumerator" config:type="int">2000</config:config-item>
          <config:config-item config:name="GridSnapWidthYDenominator" config:type="int">4</config:config-item>
          <config:config-item config:name="IsAngleSnapEnabled" config:type="boolean">false</config:config-item>
          <config:config-item config:name="SnapAngle" config:type="int">1500</config:config-item>
          <config:config-item config:name="ZoomOnPage" config:type="boolean">true</config:config-item>
          <config:config-item config:name="AnchoredTextOverflowLegacy" config:type="boolean">false</config:config-item>
          <config:config-item config:name="LegacySingleLineFontwork" config:type="boolean">false</config:config-item>
          <config:config-item config:name="ConnectorUseSnapRect" config:type="boolean">true</config:config-item>
          <config:config-item config:name="IgnoreBreakAfterMultilineField" config:type="boolean">true</config:config-item>
        </config:config-item-map-entry>
      </config:config-item-map-indexed>
    </config:config-item-set>
    <config:config-item-set config:name="ooo:configuration-settings">
      <config:config-item-map-indexed config:name="ForbiddenCharacters">
        <config:config-item-map-entry>
          <config:config-item config:name="Language" config:type="string">en</config:config-item>
          <config:config-item config:name="Country" config:type="string">US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  <config:config-item-map-entry>
          <config:config-item config:name="Language" config:type="string">pt</config:config-item>
          <config:config-item config:name="Country" config:type="string">BR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</config:config-item-map-indexed>
      <config:config-item config:name="DefaultTabStop" config:type="int">2540</config:config-item>
      <config:config-item config:name="ImagePreferredDPI" config:type="int">0</config:config-item>
      <config:config-item config:name="PrinterName" config:type="string">OneNote (Desktop)</config:config-item>
      <config:config-item config:name="PrinterSetup" config:type="base64Binary">XAX+/09uZU5vdGUgKERlc2t0b3ApAAAAAAAAAAAAAAAAAAAAAAAAAAAAAAAAAAAAAAAAAAAAAAAAAAAAAAAAAAAAAAAAAAAAAAAAAAAAAAAAAAAAAAAAAAAAAAAAAAAAAAAAAAAAAAAAAAAAAAAAAAAAAAAAAAAAAAAAAAAAAAAAAAAAU2VuZCB0byBNaWNyb3NvZnQgT25lTm90ZSAxNiBEcgAWAAEAJgQAAAAAAAAEAAhSAAAEdAAAM1ROVwAAAAAKAE8AbgBlAE4AbwB0AGUAIAAoAEQAZQBzAGsAdABvAHAAKQAAAAAAAAAAAAAAAAAAAAAAAAAAAAAAAAAAAAAAAAABBAMG3ABAAwMvAAABAAkAmgs0CGQAAQAPAFgCAgABAFgCAwABAEEANAAAAAAAAAAAAAAAAAAAAAAAAAAAAAAAAAAAAAAAAAAAAAAAAAAAAAAAAAAAAAAAAAAAAAAAAAAAAAAAAAAAAAAAAAAAAAAAAAAAAAEAAAAAAAAAAQAAAAIAAAABAAAA/////0dJUzQAAAAAAAAAAAAAAABESU5VIgDIACQDHACsE9jAAAAAAAAAAAAAAAAAAAAAAAAAAAAAAAAAAAAAAAUAAAAAAA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AAAAAAAAAAAAAAAAAAAAAAAAAAAAAAAAAAAAAAAAAAAAAAAAAAAAAAAAAyAAAAFNNVEoAAAAAEAC4AHsAMwBFAEUAMwA5ADEAMQA0AC0AMwAwAEIANAAtADQANQBhADQALQBBADEAMAA5AC0AMQA5AEQANABBADQAMABGAEMAQwAyADIAfQAAAFJFU0RMTABVbmlyZXNETEwAUGFwZXJTaXplAExFVFRFUgBPcmllbnRhdGlvbgBQT1JUUkFJVABSZXNvbHV0aW9uAERQSTYwMABDb2xvck1vZGUAMjRicHAAAAAAAAAAAAAAAAAAAAAAAAAcAAAAVjRETQEAAAAAAAAAAAAAAAAAAAAAAAAAEgBDT01QQVRfRFVQTEVYX01PREUTAER1cGxleE1vZGU6OlVua25vd24MAFBSSU5URVJfTkFNRREAT25lTm90ZSAoRGVza3RvcCkLAERSSVZFUl9OQU1FIwBTZW5kIHRvIE1pY3Jvc29mdCBPbmVOb3RlIDE2IERyaXZlcg==</config:config-item>
      <config:config-item config:name="IsPrintHandout" config:type="boolean">false</config:config-item>
      <config:config-item config:name="PrinterPaperFromSetup" config:type="boolean">false</config:config-item>
      <config:config-item config:name="IsPrintPageName" config:type="boolean">false</config:config-item>
      <config:config-item config:name="IsPrintDate" config:type="boolean">false</config:config-item>
      <config:config-item config:name="IsPrintTilePage" config:type="boolean">false</config:config-item>
      <config:config-item config:name="IsPrintTime" config:type="boolean">false</config:config-item>
      <config:config-item config:name="IsPrintHiddenPages" config:type="boolean">true</config:config-item>
      <config:config-item config:name="IsPrintDrawing" config:type="boolean">true</config:config-item>
      <config:config-item config:name="IsPrintFitPage" config:type="boolean">false</config:config-item>
      <config:config-item config:name="EmbedComplexScriptFonts" config:type="boolean">true</config:config-item>
      <config:config-item config:name="IsPrintBooklet" config:type="boolean">false</config:config-item>
      <config:config-item config:name="EmbedLatinScriptFonts" config:type="boolean">true</config:config-item>
      <config:config-item config:name="IsPrintBookletFront" config:type="boolean">true</config:config-item>
      <config:config-item config:name="IsPrintBookletBack" config:type="boolean">true</config:config-item>
      <config:config-item config:name="PrintQuality" config:type="int">0</config:config-item>
      <config:config-item config:name="DashTableURL" config:type="string">$(inst)/share/palette%3B$(user)/config/standard.sod</config:config-item>
      <config:config-item config:name="ColorTableURL" config:type="string">$(inst)/share/palette%3B$(user)/config/standard.soc</config:config-item>
      <config:config-item config:name="ParagraphSummation" config:type="boolean">true</config:config-item>
      <config:config-item config:name="LineEndTableURL" config:type="string">$(inst)/share/palette%3B$(user)/config/standard.soe</config:config-item>
      <config:config-item config:name="HatchTableURL" config:type="string">$(inst)/share/palette%3B$(user)/config/standard.soh</config:config-item>
      <config:config-item config:name="UpdateFromTemplate" config:type="boolean">true</config:config-item>
      <config:config-item config:name="GradientTableURL" config:type="string">$(inst)/share/palette%3B$(user)/config/standard.sog</config:config-item>
      <config:config-item config:name="IsPrintNotes" config:type="boolean">false</config:config-item>
      <config:config-item config:name="BitmapTableURL" config:type="string">$(inst)/share/palette%3B$(user)/config/standard.sob</config:config-item>
      <config:config-item config:name="ApplyUserData" config:type="boolean">true</config:config-item>
      <config:config-item config:name="SaveThumbnail" config:type="boolean">true</config:config-item>
      <config:config-item config:name="PageNumberFormat" config:type="int">4</config:config-item>
      <config:config-item config:name="CharacterCompressionType" config:type="short">0</config:config-item>
      <config:config-item config:name="IsKernAsianPunctuation" config:type="boolean">false</config:config-item>
      <config:config-item config:name="PrinterIndependentLayout" config:type="string">low-resolution</config:config-item>
      <config:config-item config:name="LoadReadonly" config:type="boolean">false</config:config-item>
      <config:config-item config:name="SaveVersionOnClose" config:type="boolean">false</config:config-item>
      <config:config-item config:name="EmbedFonts" config:type="boolean">false</config:config-item>
      <config:config-item config:name="EmbedOnlyUsedFonts" config:type="boolean">false</config:config-item>
      <config:config-item config:name="EmbedAsianScriptFonts" config:type="boolean">true</config:config-item>
      <config:config-item config:name="IsPrintOutline" config:type="boolean">false</config:config-item>
      <config:config-item config:name="SlidesPerHandout" config:type="short">6</config:config-item>
      <config:config-item config:name="HandoutsHorizontal" config:type="boolean">true</config:config-item>
    </config:config-item-set>
  </office:settings>
</office:document-settings>
</file>

<file path=styles.xml><?xml version="1.0" encoding="utf-8"?>
<office:document-styles xmlns:office="urn:oasis:names:tc:opendocument:xmlns:office:1.0" xmlns:ooo="http://openoffice.org/2004/office" xmlns:fo="urn:oasis:names:tc:opendocument:xmlns:xsl-fo-compatible:1.0" xmlns:xlink="http://www.w3.org/1999/xlink" xmlns:dc="http://purl.org/dc/elements/1.1/" xmlns:meta="urn:oasis:names:tc:opendocument:xmlns:meta:1.0" xmlns:style="urn:oasis:names:tc:opendocument:xmlns:style:1.0" xmlns:text="urn:oasis:names:tc:opendocument:xmlns:text:1.0" xmlns:rpt="http://openoffice.org/2005/report" xmlns:draw="urn:oasis:names:tc:opendocument:xmlns:drawing:1.0" xmlns:dr3d="urn:oasis:names:tc:opendocument:xmlns:dr3d:1.0" xmlns:svg="urn:oasis:names:tc:opendocument:xmlns:svg-compatible:1.0" xmlns:chart="urn:oasis:names:tc:opendocument:xmlns:chart:1.0" xmlns:table="urn:oasis:names:tc:opendocument:xmlns:table:1.0" xmlns:number="urn:oasis:names:tc:opendocument:xmlns:datastyle:1.0" xmlns:ooow="http://openoffice.org/2004/writer" xmlns:oooc="http://openoffice.org/2004/calc" xmlns:css3t="http://www.w3.org/TR/css3-text/" xmlns:of="urn:oasis:names:tc:opendocument:xmlns:of:1.2" xmlns:tableooo="http://openoffice.org/2009/table" xmlns:calcext="urn:org:documentfoundation:names:experimental:calc:xmlns:calcext:1.0" xmlns:drawooo="http://openoffice.org/2010/draw" xmlns:xhtml="http://www.w3.org/1999/xhtml" xmlns:loext="urn:org:documentfoundation:names:experimental:office:xmlns:loext:1.0" xmlns:grddl="http://www.w3.org/2003/g/data-view#" xmlns:field="urn:openoffice:names:experimental:ooo-ms-interop:xmlns:field:1.0" xmlns:math="http://www.w3.org/1998/Math/MathML" xmlns:form="urn:oasis:names:tc:opendocument:xmlns:form:1.0" xmlns:script="urn:oasis:names:tc:opendocument:xmlns:script:1.0" xmlns:dom="http://www.w3.org/2001/xml-events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4">
  <office:font-face-decls>
    <style:font-face style:name="Calibri" svg:font-family="Calibri"/>
    <style:font-face style:name="Calibri Light" svg:font-family="'Calibri Light'"/>
    <style:font-face style:name="Epilogue" svg:font-family="Epilogue" style:font-family-generic="swiss" style:font-pitch="variable"/>
    <style:font-face style:name="Epilogue1" svg:font-family="Epilogue" style:font-family-generic="modern" style:font-pitch="fixed"/>
    <style:font-face style:name="Fraunces Medium" svg:font-family="'Fraunces Medium'" style:font-family-generic="swiss" style:font-pitch="variable"/>
    <style:font-face style:name="Fraunces Medium1" svg:font-family="'Fraunces Medium'" style:font-family-generic="modern" style:font-pitch="fixed"/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Lucida Sans" svg:font-family="'Lucida Sans'" style:font-family-generic="system" style:font-pitch="variable"/>
    <style:font-face style:name="Microsoft YaHei" svg:font-family="'Microsoft YaHei'" style:font-family-generic="system" style:font-pitch="variable"/>
    <style:font-face style:name="Noto Sans" svg:font-family="'Noto Sans'" style:font-family-generic="roman" style:font-pitch="variable"/>
    <style:font-face style:name="Segoe UI" svg:font-family="'Segoe UI'" style:font-family-generic="system" style:font-pitch="variable"/>
    <style:font-face style:name="Tahoma" svg:font-family="Tahoma" style:font-family-generic="system" style:font-pitch="variable"/>
  </office:font-face-decls>
  <office:styles>
    <draw:gradient draw:name="Formas" draw:style="rectangular" draw:cx="50%" draw:cy="50%" draw:start-color="#cccccc" draw:end-color="#ffffff" draw:start-intensity="100%" draw:end-intensity="100%" draw:angle="0deg" draw:border="0%">
      <loext:gradient-stop svg:offset="0" loext:color-type="rgb" loext:color-value="#cccccc"/>
      <loext:gradient-stop svg:offset="1" loext:color-type="rgb" loext:color-value="#ffffff"/>
    </draw:gradient>
    <draw:gradient draw:name="Preenchido" draw:style="linear" draw:start-color="#ffffff" draw:end-color="#cccccc" draw:start-intensity="100%" draw:end-intensity="100%" draw:angle="30deg" draw:border="0%">
      <loext:gradient-stop svg:offset="0" loext:color-type="rgb" loext:color-value="#ffffff"/>
      <loext:gradient-stop svg:offset="1" loext:color-type="rgb" loext:color-value="#cccccc"/>
    </draw:gradient>
    <draw:gradient draw:name="Preenchido_20_amarelo" draw:display-name="Preenchido amarelo" draw:style="linear" draw:start-color="#ffde59" draw:end-color="#b47804" draw:start-intensity="100%" draw:end-intensity="100%" draw:angle="30deg" draw:border="0%">
      <loext:gradient-stop svg:offset="0" loext:color-type="rgb" loext:color-value="#ffde59"/>
      <loext:gradient-stop svg:offset="1" loext:color-type="rgb" loext:color-value="#b47804"/>
    </draw:gradient>
    <draw:gradient draw:name="Preenchido_20_azul" draw:display-name="Preenchido azul" draw:style="linear" draw:start-color="#729fcf" draw:end-color="#355269" draw:start-intensity="100%" draw:end-intensity="100%" draw:angle="30deg" draw:border="0%">
      <loext:gradient-stop svg:offset="0" loext:color-type="rgb" loext:color-value="#729fcf"/>
      <loext:gradient-stop svg:offset="1" loext:color-type="rgb" loext:color-value="#355269"/>
    </draw:gradient>
    <draw:gradient draw:name="Preenchido_20_verde" draw:display-name="Preenchido verde" draw:style="linear" draw:start-color="#77bc65" draw:end-color="#127622" draw:start-intensity="100%" draw:end-intensity="100%" draw:angle="30deg" draw:border="0%">
      <loext:gradient-stop svg:offset="0" loext:color-type="rgb" loext:color-value="#77bc65"/>
      <loext:gradient-stop svg:offset="1" loext:color-type="rgb" loext:color-value="#127622"/>
    </draw:gradient>
    <draw:gradient draw:name="Preenchido_20_vermelho" draw:display-name="Preenchido vermelho" draw:style="linear" draw:start-color="#ff6d6d" draw:end-color="#c9211e" draw:start-intensity="100%" draw:end-intensity="100%" draw:angle="30deg" draw:border="0%">
      <loext:gradient-stop svg:offset="0" loext:color-type="rgb" loext:color-value="#ff6d6d"/>
      <loext:gradient-stop svg:offset="1" loext:color-type="rgb" loext:color-value="#c9211e"/>
    </draw:gradient>
    <draw:marker draw:name="Arrow" svg:viewBox="0 0 20 30" svg:d="M10 0l-10 30h20z"/>
    <style:default-style style:family="graphic">
      <style:graphic-properties svg:stroke-color="#3465a4" draw:fill-color="#729fcf" fo:wrap-option="no-wrap" style:writing-mode="lr-tb"/>
      <style:paragraph-properties style:text-autospace="ideograph-alpha" style:punctuation-wrap="simple" style:line-break="strict" loext:tab-stop-distance="0cm" style:writing-mode="lr-tb" style:font-independent-line-spacing="false">
        <style:tab-stops/>
      </style:paragraph-properties>
      <style:text-properties style:use-window-font-color="true" loext:opacity="0%" style:font-name="Liberation Serif" fo:font-size="24pt" fo:language="pt" fo:country="BR" style:font-name-asian="Segoe UI" style:font-size-asian="24pt" style:language-asian="zh" style:country-asian="CN" style:font-name-complex="Tahoma" style:font-size-complex="24pt" style:language-complex="hi" style:country-complex="IN"/>
    </style:default-style>
    <style:style style:name="standard" style:family="graphic">
      <style:graphic-properties draw:stroke="solid" svg:stroke-width="0cm" svg:stroke-color="#3465a4" draw:marker-start-width="0.2cm" draw:marker-start-center="false" draw:marker-end-width="0.2cm" draw:marker-end-center="false" draw:fill="solid" draw:fill-color="#729fcf" draw:textarea-horizontal-align="justify" fo:padding-top="0.125cm" fo:padding-bottom="0.125cm" fo:padding-left="0.25cm" fo:padding-right="0.25cm" fo:wrap-option="wrap" draw:shadow="hidden" draw:shadow-offset-x="0.2cm" draw:shadow-offset-y="0.2cm" draw:shadow-color="#808080">
        <text:list-style style:name="standard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margin-top="0cm" fo:margin-bottom="0cm" fo:line-height="100%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18pt" fo:font-style="normal" fo:text-shadow="none" style:text-underline-style="none" fo:font-weight="normal" style:letter-kerning="true" style:font-name-asian="Microsoft YaHei" style:font-family-asian="'Microsoft YaHei'" style:font-family-generic-asian="system" style:font-pitch-asian="variable" style:font-size-asian="18pt" style:font-style-asian="normal" style:font-weight-asian="normal" style:font-name-complex="Lucida Sans" style:font-family-complex="'Lucida Sans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/>
    </style:style>
    <style:style style:name="objectwithoutfill" style:family="graphic" style:parent-style-name="standard">
      <style:graphic-properties draw:fill="none"/>
    </style:style>
    <style:style style:name="Object_20_with_20_no_20_fill_20_and_20_no_20_line" style:display-name="Object with no fill and no line" style:family="graphic" style:parent-style-name="standard">
      <style:graphic-properties draw:stroke="none" draw:fill="none"/>
    </style:style>
    <style:style style:name="Text" style:family="graphic">
      <style:graphic-properties draw:stroke="solid" svg:stroke-color="#cccccc" draw:fill="solid" draw:fill-color="#eeeeee"/>
      <style:text-properties style:font-name="Noto Sans" fo:font-family="'Noto Sans'" style:font-family-generic="roman" style:font-pitch="variable"/>
    </style:style>
    <style:style style:name="A4" style:family="graphic" style:parent-style-name="Text">
      <style:graphic-properties draw:fill="none"/>
      <style:text-properties fo:font-size="18pt"/>
    </style:style>
    <style:style style:name="Title_20_A4" style:display-name="Title A4" style:family="graphic" style:parent-style-name="A4">
      <style:graphic-properties draw:stroke="none"/>
      <style:text-properties fo:font-size="44pt"/>
    </style:style>
    <style:style style:name="Heading_20_A4" style:display-name="Heading A4" style:family="graphic" style:parent-style-name="A4">
      <style:graphic-properties draw:stroke="none"/>
      <style:text-properties fo:font-size="24pt"/>
    </style:style>
    <style:style style:name="Text_20_A4" style:display-name="Text A4" style:family="graphic" style:parent-style-name="A4">
      <style:graphic-properties draw:stroke="none"/>
    </style:style>
    <style:style style:name="A0" style:family="graphic" style:parent-style-name="Text">
      <style:graphic-properties draw:fill="none"/>
      <style:text-properties fo:font-size="48pt"/>
    </style:style>
    <style:style style:name="Title_20_A0" style:display-name="Title A0" style:family="graphic" style:parent-style-name="A0">
      <style:graphic-properties draw:stroke="none"/>
      <style:text-properties fo:font-size="96pt"/>
    </style:style>
    <style:style style:name="Heading_20_A0" style:display-name="Heading A0" style:family="graphic" style:parent-style-name="A0">
      <style:graphic-properties draw:stroke="none"/>
      <style:text-properties fo:font-size="71.9000015258789pt"/>
    </style:style>
    <style:style style:name="Text_20_A0" style:display-name="Text A0" style:family="graphic" style:parent-style-name="A0">
      <style:graphic-properties draw:stroke="none"/>
    </style:style>
    <style:style style:name="Graphic" style:family="graphic">
      <style:graphic-properties draw:fill="solid" draw:fill-color="#ffffff"/>
      <style:text-properties style:font-name="Liberation Sans" fo:font-family="'Liberation Sans'" style:font-family-generic="roman" style:font-pitch="variable" fo:font-size="18pt"/>
    </style:style>
    <style:style style:name="Shapes" style:family="graphic" style:parent-style-name="Graphic">
      <style:graphic-properties draw:stroke="none" draw:fill="gradient" draw:fill-gradient-name="Formas"/>
      <style:text-properties fo:font-size="14pt" fo:font-weight="bold"/>
    </style:style>
    <style:style style:name="Filled" style:family="graphic" style:parent-style-name="Shapes">
      <style:graphic-properties draw:fill="gradient" draw:fill-gradient-name="Preenchido"/>
    </style:style>
    <style:style style:name="Filled_20_Blue" style:display-name="Filled Blue" style:family="graphic" style:parent-style-name="Filled">
      <style:graphic-properties draw:fill-gradient-name="Preenchido_20_azul"/>
      <style:text-properties fo:color="#ffffff" loext:opacity="100%"/>
    </style:style>
    <style:style style:name="Filled_20_Green" style:display-name="Filled Green" style:family="graphic" style:parent-style-name="Filled">
      <style:graphic-properties draw:fill-gradient-name="Preenchido_20_verde"/>
      <style:text-properties fo:color="#ffffff" loext:opacity="100%" style:font-name="Liberation Sans" fo:font-family="'Liberation Sans'" style:font-family-generic="roman" style:font-pitch="variable"/>
    </style:style>
    <style:style style:name="Filled_20_Red" style:display-name="Filled Red" style:family="graphic" style:parent-style-name="Filled">
      <style:graphic-properties draw:fill-gradient-name="Preenchido_20_vermelho"/>
      <style:text-properties fo:color="#ffffff" loext:opacity="100%"/>
    </style:style>
    <style:style style:name="Filled_20_Yellow" style:display-name="Filled Yellow" style:family="graphic" style:parent-style-name="Filled">
      <style:graphic-properties draw:fill-gradient-name="Preenchido_20_amarelo"/>
      <style:text-properties fo:color="#ffffff" loext:opacity="100%"/>
    </style:style>
    <style:style style:name="Outlined" style:family="graphic" style:parent-style-name="Shapes">
      <style:graphic-properties draw:stroke="solid" svg:stroke-width="0.081cm" svg:stroke-color="#000000" draw:fill="none"/>
    </style:style>
    <style:style style:name="Outlined_20_Blue" style:display-name="Outlined Blue" style:family="graphic" style:parent-style-name="Outlined">
      <style:graphic-properties svg:stroke-color="#355269"/>
      <style:text-properties fo:color="#355269" loext:opacity="100%"/>
    </style:style>
    <style:style style:name="Outlined_20_Green" style:display-name="Outlined Green" style:family="graphic" style:parent-style-name="Outlined">
      <style:graphic-properties svg:stroke-color="#127622"/>
      <style:text-properties fo:color="#127622" loext:opacity="100%"/>
    </style:style>
    <style:style style:name="Outlined_20_Red" style:display-name="Outlined Red" style:family="graphic" style:parent-style-name="Outlined">
      <style:graphic-properties svg:stroke-color="#c9211e"/>
      <style:text-properties fo:color="#c9211e" loext:opacity="100%"/>
    </style:style>
    <style:style style:name="Outlined_20_Yellow" style:display-name="Outlined Yellow" style:family="graphic" style:parent-style-name="Outlined">
      <style:graphic-properties draw:stroke="solid" svg:stroke-color="#b47804"/>
      <style:text-properties fo:color="#b47804" loext:opacity="100%"/>
    </style:style>
    <style:style style:name="Lines" style:family="graphic" style:parent-style-name="Graphic">
      <style:graphic-properties draw:stroke="solid" svg:stroke-color="#000000" draw:fill="none"/>
    </style:style>
    <style:style style:name="Arrow_20_Line" style:display-name="Arrow Line" style:family="graphic" style:parent-style-name="Lines">
      <style:graphic-properties draw:marker-start="Arrow" draw:marker-start-width="0.2cm" draw:marker-end="Arrow" draw:marker-end-width="0.2cm" draw:show-unit="true"/>
    </style:style>
    <style:style style:name="Arrow_20_Dashed" style:display-name="Arrow Dashed" style:family="graphic" style:parent-style-name="Lines">
      <style:graphic-properties draw:stroke="dash"/>
    </style:style>
    <style:style style:name="DEFAULT-background" style:family="presentation">
      <style:graphic-properties draw:stroke="none" draw:fill="solid" draw:fill-color="#ffffff"/>
      <style:text-properties style:letter-kerning="true"/>
    </style:style>
    <style:style style:name="DEFAULT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DEFAULT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DEFAULT-outline1" style:family="presentation">
      <style:graphic-properties draw:stroke="none" draw:fill="none" draw:auto-grow-height="false" draw:fit-to-size="false" style:shrink-to-fit="true" style:writing-mode="lr-tb">
        <text:list-style style:name="DEFAULT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DEFAULT-outline2" style:family="presentation" style:parent-style-name="DEFAULT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DEFAULT-outline3" style:family="presentation" style:parent-style-name="DEFAULT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DEFAULT-outline4" style:family="presentation" style:parent-style-name="DEFAULT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DEFAULT-outline5" style:family="presentation" style:parent-style-name="DEFAULT-outline4">
      <style:paragraph-properties fo:margin-top="0.1cm" fo:margin-bottom="0cm"/>
      <style:text-properties fo:font-size="20pt" style:font-size-asian="20pt" style:font-size-complex="20pt"/>
    </style:style>
    <style:style style:name="DEFAULT-outline6" style:family="presentation" style:parent-style-name="DEFAULT-outline5">
      <style:paragraph-properties fo:margin-top="0.1cm" fo:margin-bottom="0cm"/>
      <style:text-properties fo:font-size="20pt" style:font-size-asian="20pt" style:font-size-complex="20pt"/>
    </style:style>
    <style:style style:name="DEFAULT-outline7" style:family="presentation" style:parent-style-name="DEFAULT-outline6">
      <style:paragraph-properties fo:margin-top="0.1cm" fo:margin-bottom="0cm"/>
      <style:text-properties fo:font-size="20pt" style:font-size-asian="20pt" style:font-size-complex="20pt"/>
    </style:style>
    <style:style style:name="DEFAULT-outline8" style:family="presentation" style:parent-style-name="DEFAULT-outline7">
      <style:paragraph-properties fo:margin-top="0.1cm" fo:margin-bottom="0cm"/>
      <style:text-properties fo:font-size="20pt" style:font-size-asian="20pt" style:font-size-complex="20pt"/>
    </style:style>
    <style:style style:name="DEFAULT-outline9" style:family="presentation" style:parent-style-name="DEFAULT-outline8">
      <style:paragraph-properties fo:margin-top="0.1cm" fo:margin-bottom="0cm"/>
      <style:text-properties fo:font-size="20pt" style:font-size-asian="20pt" style:font-size-complex="20pt"/>
    </style:style>
    <style:style style:name="DEFAULT-subtitle" style:family="presentation">
      <style:graphic-properties draw:stroke="none" draw:fill="none" draw:textarea-vertical-align="middle">
        <text:list-style style:name="DEFAULT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title" style:family="presentation">
      <style:graphic-properties draw:stroke="none" draw:fill="none" draw:textarea-vertical-align="middle" style:writing-mode="lr-tb">
        <text:list-style style:name="DEFAULT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9_20_master-background" style:display-name="Slide 9 master-background" style:family="presentation">
      <style:graphic-properties draw:stroke="none" draw:fill="none"/>
      <style:text-properties style:letter-kerning="true"/>
    </style:style>
    <style:style style:name="Slide_20_9_20_master-backgroundobjects" style:display-name="Slide 9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9_20_master-notes" style:display-name="Slide 9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9_20_master-outline1" style:display-name="Slide 9 master-outline1" style:family="presentation">
      <style:graphic-properties draw:stroke="none" draw:fill="none" draw:auto-grow-height="false" draw:fit-to-size="false" style:shrink-to-fit="true" style:writing-mode="lr-tb">
        <text:list-style style:name="Slide_20_9_20_master-outline1" style:display-name="Slide 9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9_20_master-outline2" style:display-name="Slide 9 master-outline2" style:family="presentation" style:parent-style-name="Slide_20_9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9_20_master-outline3" style:display-name="Slide 9 master-outline3" style:family="presentation" style:parent-style-name="Slide_20_9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9_20_master-outline4" style:display-name="Slide 9 master-outline4" style:family="presentation" style:parent-style-name="Slide_20_9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9_20_master-outline5" style:display-name="Slide 9 master-outline5" style:family="presentation" style:parent-style-name="Slide_20_9_20_master-outline4">
      <style:paragraph-properties fo:margin-top="0.1cm" fo:margin-bottom="0cm"/>
      <style:text-properties fo:font-size="20pt" style:font-size-asian="20pt" style:font-size-complex="20pt"/>
    </style:style>
    <style:style style:name="Slide_20_9_20_master-outline6" style:display-name="Slide 9 master-outline6" style:family="presentation" style:parent-style-name="Slide_20_9_20_master-outline5">
      <style:paragraph-properties fo:margin-top="0.1cm" fo:margin-bottom="0cm"/>
      <style:text-properties fo:font-size="20pt" style:font-size-asian="20pt" style:font-size-complex="20pt"/>
    </style:style>
    <style:style style:name="Slide_20_9_20_master-outline7" style:display-name="Slide 9 master-outline7" style:family="presentation" style:parent-style-name="Slide_20_9_20_master-outline6">
      <style:paragraph-properties fo:margin-top="0.1cm" fo:margin-bottom="0cm"/>
      <style:text-properties fo:font-size="20pt" style:font-size-asian="20pt" style:font-size-complex="20pt"/>
    </style:style>
    <style:style style:name="Slide_20_9_20_master-outline8" style:display-name="Slide 9 master-outline8" style:family="presentation" style:parent-style-name="Slide_20_9_20_master-outline7">
      <style:paragraph-properties fo:margin-top="0.1cm" fo:margin-bottom="0cm"/>
      <style:text-properties fo:font-size="20pt" style:font-size-asian="20pt" style:font-size-complex="20pt"/>
    </style:style>
    <style:style style:name="Slide_20_9_20_master-outline9" style:display-name="Slide 9 master-outline9" style:family="presentation" style:parent-style-name="Slide_20_9_20_master-outline8">
      <style:paragraph-properties fo:margin-top="0.1cm" fo:margin-bottom="0cm"/>
      <style:text-properties fo:font-size="20pt" style:font-size-asian="20pt" style:font-size-complex="20pt"/>
    </style:style>
    <style:style style:name="Slide_20_9_20_master-subtitle" style:display-name="Slide 9 master-subtitle" style:family="presentation">
      <style:graphic-properties draw:stroke="none" draw:fill="none" draw:textarea-vertical-align="middle">
        <text:list-style style:name="Slide_20_9_20_master-subtitle" style:display-name="Slide 9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9_20_master-title" style:display-name="Slide 9 master-title" style:family="presentation">
      <style:graphic-properties draw:stroke="none" draw:fill="none" draw:textarea-vertical-align="middle" style:writing-mode="lr-tb">
        <text:list-style style:name="Slide_20_9_20_master-title" style:display-name="Slide 9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0_20_master-background" style:display-name="Slide 10 master-background" style:family="presentation">
      <style:graphic-properties draw:stroke="none" draw:fill="none"/>
      <style:text-properties style:letter-kerning="true"/>
    </style:style>
    <style:style style:name="Slide_20_10_20_master-backgroundobjects" style:display-name="Slide 10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0_20_master-notes" style:display-name="Slide 10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0_20_master-outline1" style:display-name="Slide 10 master-outline1" style:family="presentation">
      <style:graphic-properties draw:stroke="none" draw:fill="none" draw:auto-grow-height="false" draw:fit-to-size="false" style:shrink-to-fit="true" style:writing-mode="lr-tb">
        <text:list-style style:name="Slide_20_10_20_master-outline1" style:display-name="Slide 10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0_20_master-outline2" style:display-name="Slide 10 master-outline2" style:family="presentation" style:parent-style-name="Slide_20_10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0_20_master-outline3" style:display-name="Slide 10 master-outline3" style:family="presentation" style:parent-style-name="Slide_20_10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0_20_master-outline4" style:display-name="Slide 10 master-outline4" style:family="presentation" style:parent-style-name="Slide_20_10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0_20_master-outline5" style:display-name="Slide 10 master-outline5" style:family="presentation" style:parent-style-name="Slide_20_10_20_master-outline4">
      <style:paragraph-properties fo:margin-top="0.1cm" fo:margin-bottom="0cm"/>
      <style:text-properties fo:font-size="20pt" style:font-size-asian="20pt" style:font-size-complex="20pt"/>
    </style:style>
    <style:style style:name="Slide_20_10_20_master-outline6" style:display-name="Slide 10 master-outline6" style:family="presentation" style:parent-style-name="Slide_20_10_20_master-outline5">
      <style:paragraph-properties fo:margin-top="0.1cm" fo:margin-bottom="0cm"/>
      <style:text-properties fo:font-size="20pt" style:font-size-asian="20pt" style:font-size-complex="20pt"/>
    </style:style>
    <style:style style:name="Slide_20_10_20_master-outline7" style:display-name="Slide 10 master-outline7" style:family="presentation" style:parent-style-name="Slide_20_10_20_master-outline6">
      <style:paragraph-properties fo:margin-top="0.1cm" fo:margin-bottom="0cm"/>
      <style:text-properties fo:font-size="20pt" style:font-size-asian="20pt" style:font-size-complex="20pt"/>
    </style:style>
    <style:style style:name="Slide_20_10_20_master-outline8" style:display-name="Slide 10 master-outline8" style:family="presentation" style:parent-style-name="Slide_20_10_20_master-outline7">
      <style:paragraph-properties fo:margin-top="0.1cm" fo:margin-bottom="0cm"/>
      <style:text-properties fo:font-size="20pt" style:font-size-asian="20pt" style:font-size-complex="20pt"/>
    </style:style>
    <style:style style:name="Slide_20_10_20_master-outline9" style:display-name="Slide 10 master-outline9" style:family="presentation" style:parent-style-name="Slide_20_10_20_master-outline8">
      <style:paragraph-properties fo:margin-top="0.1cm" fo:margin-bottom="0cm"/>
      <style:text-properties fo:font-size="20pt" style:font-size-asian="20pt" style:font-size-complex="20pt"/>
    </style:style>
    <style:style style:name="Slide_20_10_20_master-subtitle" style:display-name="Slide 10 master-subtitle" style:family="presentation">
      <style:graphic-properties draw:stroke="none" draw:fill="none" draw:textarea-vertical-align="middle">
        <text:list-style style:name="Slide_20_10_20_master-subtitle" style:display-name="Slide 10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0_20_master-title" style:display-name="Slide 10 master-title" style:family="presentation">
      <style:graphic-properties draw:stroke="none" draw:fill="none" draw:textarea-vertical-align="middle" style:writing-mode="lr-tb">
        <text:list-style style:name="Slide_20_10_20_master-title" style:display-name="Slide 10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1_20_master-background" style:display-name="Slide 11 master-background" style:family="presentation">
      <style:graphic-properties draw:stroke="none" draw:fill="none"/>
      <style:text-properties style:letter-kerning="true"/>
    </style:style>
    <style:style style:name="Slide_20_11_20_master-backgroundobjects" style:display-name="Slide 11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1_20_master-notes" style:display-name="Slide 11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1_20_master-outline1" style:display-name="Slide 11 master-outline1" style:family="presentation">
      <style:graphic-properties draw:stroke="none" draw:fill="none" draw:auto-grow-height="false" draw:fit-to-size="false" style:shrink-to-fit="true" style:writing-mode="lr-tb">
        <text:list-style style:name="Slide_20_11_20_master-outline1" style:display-name="Slide 11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1_20_master-outline2" style:display-name="Slide 11 master-outline2" style:family="presentation" style:parent-style-name="Slide_20_11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1_20_master-outline3" style:display-name="Slide 11 master-outline3" style:family="presentation" style:parent-style-name="Slide_20_11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1_20_master-outline4" style:display-name="Slide 11 master-outline4" style:family="presentation" style:parent-style-name="Slide_20_11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1_20_master-outline5" style:display-name="Slide 11 master-outline5" style:family="presentation" style:parent-style-name="Slide_20_11_20_master-outline4">
      <style:paragraph-properties fo:margin-top="0.1cm" fo:margin-bottom="0cm"/>
      <style:text-properties fo:font-size="20pt" style:font-size-asian="20pt" style:font-size-complex="20pt"/>
    </style:style>
    <style:style style:name="Slide_20_11_20_master-outline6" style:display-name="Slide 11 master-outline6" style:family="presentation" style:parent-style-name="Slide_20_11_20_master-outline5">
      <style:paragraph-properties fo:margin-top="0.1cm" fo:margin-bottom="0cm"/>
      <style:text-properties fo:font-size="20pt" style:font-size-asian="20pt" style:font-size-complex="20pt"/>
    </style:style>
    <style:style style:name="Slide_20_11_20_master-outline7" style:display-name="Slide 11 master-outline7" style:family="presentation" style:parent-style-name="Slide_20_11_20_master-outline6">
      <style:paragraph-properties fo:margin-top="0.1cm" fo:margin-bottom="0cm"/>
      <style:text-properties fo:font-size="20pt" style:font-size-asian="20pt" style:font-size-complex="20pt"/>
    </style:style>
    <style:style style:name="Slide_20_11_20_master-outline8" style:display-name="Slide 11 master-outline8" style:family="presentation" style:parent-style-name="Slide_20_11_20_master-outline7">
      <style:paragraph-properties fo:margin-top="0.1cm" fo:margin-bottom="0cm"/>
      <style:text-properties fo:font-size="20pt" style:font-size-asian="20pt" style:font-size-complex="20pt"/>
    </style:style>
    <style:style style:name="Slide_20_11_20_master-outline9" style:display-name="Slide 11 master-outline9" style:family="presentation" style:parent-style-name="Slide_20_11_20_master-outline8">
      <style:paragraph-properties fo:margin-top="0.1cm" fo:margin-bottom="0cm"/>
      <style:text-properties fo:font-size="20pt" style:font-size-asian="20pt" style:font-size-complex="20pt"/>
    </style:style>
    <style:style style:name="Slide_20_11_20_master-subtitle" style:display-name="Slide 11 master-subtitle" style:family="presentation">
      <style:graphic-properties draw:stroke="none" draw:fill="none" draw:textarea-vertical-align="middle">
        <text:list-style style:name="Slide_20_11_20_master-subtitle" style:display-name="Slide 11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1_20_master-title" style:display-name="Slide 11 master-title" style:family="presentation">
      <style:graphic-properties draw:stroke="none" draw:fill="none" draw:textarea-vertical-align="middle" style:writing-mode="lr-tb">
        <text:list-style style:name="Slide_20_11_20_master-title" style:display-name="Slide 11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2_20_master-background" style:display-name="Slide 12 master-background" style:family="presentation">
      <style:graphic-properties draw:stroke="none" draw:fill="none"/>
      <style:text-properties style:letter-kerning="true"/>
    </style:style>
    <style:style style:name="Slide_20_12_20_master-backgroundobjects" style:display-name="Slide 12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2_20_master-notes" style:display-name="Slide 12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2_20_master-outline1" style:display-name="Slide 12 master-outline1" style:family="presentation">
      <style:graphic-properties draw:stroke="none" draw:fill="none" draw:auto-grow-height="false" draw:fit-to-size="false" style:shrink-to-fit="true" style:writing-mode="lr-tb">
        <text:list-style style:name="Slide_20_12_20_master-outline1" style:display-name="Slide 12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2_20_master-outline2" style:display-name="Slide 12 master-outline2" style:family="presentation" style:parent-style-name="Slide_20_12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2_20_master-outline3" style:display-name="Slide 12 master-outline3" style:family="presentation" style:parent-style-name="Slide_20_12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2_20_master-outline4" style:display-name="Slide 12 master-outline4" style:family="presentation" style:parent-style-name="Slide_20_12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2_20_master-outline5" style:display-name="Slide 12 master-outline5" style:family="presentation" style:parent-style-name="Slide_20_12_20_master-outline4">
      <style:paragraph-properties fo:margin-top="0.1cm" fo:margin-bottom="0cm"/>
      <style:text-properties fo:font-size="20pt" style:font-size-asian="20pt" style:font-size-complex="20pt"/>
    </style:style>
    <style:style style:name="Slide_20_12_20_master-outline6" style:display-name="Slide 12 master-outline6" style:family="presentation" style:parent-style-name="Slide_20_12_20_master-outline5">
      <style:paragraph-properties fo:margin-top="0.1cm" fo:margin-bottom="0cm"/>
      <style:text-properties fo:font-size="20pt" style:font-size-asian="20pt" style:font-size-complex="20pt"/>
    </style:style>
    <style:style style:name="Slide_20_12_20_master-outline7" style:display-name="Slide 12 master-outline7" style:family="presentation" style:parent-style-name="Slide_20_12_20_master-outline6">
      <style:paragraph-properties fo:margin-top="0.1cm" fo:margin-bottom="0cm"/>
      <style:text-properties fo:font-size="20pt" style:font-size-asian="20pt" style:font-size-complex="20pt"/>
    </style:style>
    <style:style style:name="Slide_20_12_20_master-outline8" style:display-name="Slide 12 master-outline8" style:family="presentation" style:parent-style-name="Slide_20_12_20_master-outline7">
      <style:paragraph-properties fo:margin-top="0.1cm" fo:margin-bottom="0cm"/>
      <style:text-properties fo:font-size="20pt" style:font-size-asian="20pt" style:font-size-complex="20pt"/>
    </style:style>
    <style:style style:name="Slide_20_12_20_master-outline9" style:display-name="Slide 12 master-outline9" style:family="presentation" style:parent-style-name="Slide_20_12_20_master-outline8">
      <style:paragraph-properties fo:margin-top="0.1cm" fo:margin-bottom="0cm"/>
      <style:text-properties fo:font-size="20pt" style:font-size-asian="20pt" style:font-size-complex="20pt"/>
    </style:style>
    <style:style style:name="Slide_20_12_20_master-subtitle" style:display-name="Slide 12 master-subtitle" style:family="presentation">
      <style:graphic-properties draw:stroke="none" draw:fill="none" draw:textarea-vertical-align="middle">
        <text:list-style style:name="Slide_20_12_20_master-subtitle" style:display-name="Slide 12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2_20_master-title" style:display-name="Slide 12 master-title" style:family="presentation">
      <style:graphic-properties draw:stroke="none" draw:fill="none" draw:textarea-vertical-align="middle" style:writing-mode="lr-tb">
        <text:list-style style:name="Slide_20_12_20_master-title" style:display-name="Slide 12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3_20_master-background" style:display-name="Slide 13 master-background" style:family="presentation">
      <style:graphic-properties draw:stroke="none" draw:fill="none"/>
      <style:text-properties style:letter-kerning="true"/>
    </style:style>
    <style:style style:name="Slide_20_13_20_master-backgroundobjects" style:display-name="Slide 13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3_20_master-notes" style:display-name="Slide 13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3_20_master-outline1" style:display-name="Slide 13 master-outline1" style:family="presentation">
      <style:graphic-properties draw:stroke="none" draw:fill="none" draw:auto-grow-height="false" draw:fit-to-size="false" style:shrink-to-fit="true" style:writing-mode="lr-tb">
        <text:list-style style:name="Slide_20_13_20_master-outline1" style:display-name="Slide 13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3_20_master-outline2" style:display-name="Slide 13 master-outline2" style:family="presentation" style:parent-style-name="Slide_20_13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3_20_master-outline3" style:display-name="Slide 13 master-outline3" style:family="presentation" style:parent-style-name="Slide_20_13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3_20_master-outline4" style:display-name="Slide 13 master-outline4" style:family="presentation" style:parent-style-name="Slide_20_13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3_20_master-outline5" style:display-name="Slide 13 master-outline5" style:family="presentation" style:parent-style-name="Slide_20_13_20_master-outline4">
      <style:paragraph-properties fo:margin-top="0.1cm" fo:margin-bottom="0cm"/>
      <style:text-properties fo:font-size="20pt" style:font-size-asian="20pt" style:font-size-complex="20pt"/>
    </style:style>
    <style:style style:name="Slide_20_13_20_master-outline6" style:display-name="Slide 13 master-outline6" style:family="presentation" style:parent-style-name="Slide_20_13_20_master-outline5">
      <style:paragraph-properties fo:margin-top="0.1cm" fo:margin-bottom="0cm"/>
      <style:text-properties fo:font-size="20pt" style:font-size-asian="20pt" style:font-size-complex="20pt"/>
    </style:style>
    <style:style style:name="Slide_20_13_20_master-outline7" style:display-name="Slide 13 master-outline7" style:family="presentation" style:parent-style-name="Slide_20_13_20_master-outline6">
      <style:paragraph-properties fo:margin-top="0.1cm" fo:margin-bottom="0cm"/>
      <style:text-properties fo:font-size="20pt" style:font-size-asian="20pt" style:font-size-complex="20pt"/>
    </style:style>
    <style:style style:name="Slide_20_13_20_master-outline8" style:display-name="Slide 13 master-outline8" style:family="presentation" style:parent-style-name="Slide_20_13_20_master-outline7">
      <style:paragraph-properties fo:margin-top="0.1cm" fo:margin-bottom="0cm"/>
      <style:text-properties fo:font-size="20pt" style:font-size-asian="20pt" style:font-size-complex="20pt"/>
    </style:style>
    <style:style style:name="Slide_20_13_20_master-outline9" style:display-name="Slide 13 master-outline9" style:family="presentation" style:parent-style-name="Slide_20_13_20_master-outline8">
      <style:paragraph-properties fo:margin-top="0.1cm" fo:margin-bottom="0cm"/>
      <style:text-properties fo:font-size="20pt" style:font-size-asian="20pt" style:font-size-complex="20pt"/>
    </style:style>
    <style:style style:name="Slide_20_13_20_master-subtitle" style:display-name="Slide 13 master-subtitle" style:family="presentation">
      <style:graphic-properties draw:stroke="none" draw:fill="none" draw:textarea-vertical-align="middle">
        <text:list-style style:name="Slide_20_13_20_master-subtitle" style:display-name="Slide 13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3_20_master-title" style:display-name="Slide 13 master-title" style:family="presentation">
      <style:graphic-properties draw:stroke="none" draw:fill="none" draw:textarea-vertical-align="middle" style:writing-mode="lr-tb">
        <text:list-style style:name="Slide_20_13_20_master-title" style:display-name="Slide 13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4_20_master-background" style:display-name="Slide 14 master-background" style:family="presentation">
      <style:graphic-properties draw:stroke="none" draw:fill="none"/>
      <style:text-properties style:letter-kerning="true"/>
    </style:style>
    <style:style style:name="Slide_20_14_20_master-backgroundobjects" style:display-name="Slide 14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4_20_master-notes" style:display-name="Slide 14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4_20_master-outline1" style:display-name="Slide 14 master-outline1" style:family="presentation">
      <style:graphic-properties draw:stroke="none" draw:fill="none" draw:auto-grow-height="false" draw:fit-to-size="false" style:shrink-to-fit="true" style:writing-mode="lr-tb">
        <text:list-style style:name="Slide_20_14_20_master-outline1" style:display-name="Slide 14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4_20_master-outline2" style:display-name="Slide 14 master-outline2" style:family="presentation" style:parent-style-name="Slide_20_14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4_20_master-outline3" style:display-name="Slide 14 master-outline3" style:family="presentation" style:parent-style-name="Slide_20_14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4_20_master-outline4" style:display-name="Slide 14 master-outline4" style:family="presentation" style:parent-style-name="Slide_20_14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4_20_master-outline5" style:display-name="Slide 14 master-outline5" style:family="presentation" style:parent-style-name="Slide_20_14_20_master-outline4">
      <style:paragraph-properties fo:margin-top="0.1cm" fo:margin-bottom="0cm"/>
      <style:text-properties fo:font-size="20pt" style:font-size-asian="20pt" style:font-size-complex="20pt"/>
    </style:style>
    <style:style style:name="Slide_20_14_20_master-outline6" style:display-name="Slide 14 master-outline6" style:family="presentation" style:parent-style-name="Slide_20_14_20_master-outline5">
      <style:paragraph-properties fo:margin-top="0.1cm" fo:margin-bottom="0cm"/>
      <style:text-properties fo:font-size="20pt" style:font-size-asian="20pt" style:font-size-complex="20pt"/>
    </style:style>
    <style:style style:name="Slide_20_14_20_master-outline7" style:display-name="Slide 14 master-outline7" style:family="presentation" style:parent-style-name="Slide_20_14_20_master-outline6">
      <style:paragraph-properties fo:margin-top="0.1cm" fo:margin-bottom="0cm"/>
      <style:text-properties fo:font-size="20pt" style:font-size-asian="20pt" style:font-size-complex="20pt"/>
    </style:style>
    <style:style style:name="Slide_20_14_20_master-outline8" style:display-name="Slide 14 master-outline8" style:family="presentation" style:parent-style-name="Slide_20_14_20_master-outline7">
      <style:paragraph-properties fo:margin-top="0.1cm" fo:margin-bottom="0cm"/>
      <style:text-properties fo:font-size="20pt" style:font-size-asian="20pt" style:font-size-complex="20pt"/>
    </style:style>
    <style:style style:name="Slide_20_14_20_master-outline9" style:display-name="Slide 14 master-outline9" style:family="presentation" style:parent-style-name="Slide_20_14_20_master-outline8">
      <style:paragraph-properties fo:margin-top="0.1cm" fo:margin-bottom="0cm"/>
      <style:text-properties fo:font-size="20pt" style:font-size-asian="20pt" style:font-size-complex="20pt"/>
    </style:style>
    <style:style style:name="Slide_20_14_20_master-subtitle" style:display-name="Slide 14 master-subtitle" style:family="presentation">
      <style:graphic-properties draw:stroke="none" draw:fill="none" draw:textarea-vertical-align="middle">
        <text:list-style style:name="Slide_20_14_20_master-subtitle" style:display-name="Slide 14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4_20_master-title" style:display-name="Slide 14 master-title" style:family="presentation">
      <style:graphic-properties draw:stroke="none" draw:fill="none" draw:textarea-vertical-align="middle" style:writing-mode="lr-tb">
        <text:list-style style:name="Slide_20_14_20_master-title" style:display-name="Slide 14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5_20_master-background" style:display-name="Slide 15 master-background" style:family="presentation">
      <style:graphic-properties draw:stroke="none" draw:fill="none"/>
      <style:text-properties style:letter-kerning="true"/>
    </style:style>
    <style:style style:name="Slide_20_15_20_master-backgroundobjects" style:display-name="Slide 15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5_20_master-notes" style:display-name="Slide 15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5_20_master-outline1" style:display-name="Slide 15 master-outline1" style:family="presentation">
      <style:graphic-properties draw:stroke="none" draw:fill="none" draw:auto-grow-height="false" draw:fit-to-size="false" style:shrink-to-fit="true" style:writing-mode="lr-tb">
        <text:list-style style:name="Slide_20_15_20_master-outline1" style:display-name="Slide 15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5_20_master-outline2" style:display-name="Slide 15 master-outline2" style:family="presentation" style:parent-style-name="Slide_20_15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5_20_master-outline3" style:display-name="Slide 15 master-outline3" style:family="presentation" style:parent-style-name="Slide_20_15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5_20_master-outline4" style:display-name="Slide 15 master-outline4" style:family="presentation" style:parent-style-name="Slide_20_15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5_20_master-outline5" style:display-name="Slide 15 master-outline5" style:family="presentation" style:parent-style-name="Slide_20_15_20_master-outline4">
      <style:paragraph-properties fo:margin-top="0.1cm" fo:margin-bottom="0cm"/>
      <style:text-properties fo:font-size="20pt" style:font-size-asian="20pt" style:font-size-complex="20pt"/>
    </style:style>
    <style:style style:name="Slide_20_15_20_master-outline6" style:display-name="Slide 15 master-outline6" style:family="presentation" style:parent-style-name="Slide_20_15_20_master-outline5">
      <style:paragraph-properties fo:margin-top="0.1cm" fo:margin-bottom="0cm"/>
      <style:text-properties fo:font-size="20pt" style:font-size-asian="20pt" style:font-size-complex="20pt"/>
    </style:style>
    <style:style style:name="Slide_20_15_20_master-outline7" style:display-name="Slide 15 master-outline7" style:family="presentation" style:parent-style-name="Slide_20_15_20_master-outline6">
      <style:paragraph-properties fo:margin-top="0.1cm" fo:margin-bottom="0cm"/>
      <style:text-properties fo:font-size="20pt" style:font-size-asian="20pt" style:font-size-complex="20pt"/>
    </style:style>
    <style:style style:name="Slide_20_15_20_master-outline8" style:display-name="Slide 15 master-outline8" style:family="presentation" style:parent-style-name="Slide_20_15_20_master-outline7">
      <style:paragraph-properties fo:margin-top="0.1cm" fo:margin-bottom="0cm"/>
      <style:text-properties fo:font-size="20pt" style:font-size-asian="20pt" style:font-size-complex="20pt"/>
    </style:style>
    <style:style style:name="Slide_20_15_20_master-outline9" style:display-name="Slide 15 master-outline9" style:family="presentation" style:parent-style-name="Slide_20_15_20_master-outline8">
      <style:paragraph-properties fo:margin-top="0.1cm" fo:margin-bottom="0cm"/>
      <style:text-properties fo:font-size="20pt" style:font-size-asian="20pt" style:font-size-complex="20pt"/>
    </style:style>
    <style:style style:name="Slide_20_15_20_master-subtitle" style:display-name="Slide 15 master-subtitle" style:family="presentation">
      <style:graphic-properties draw:stroke="none" draw:fill="none" draw:textarea-vertical-align="middle">
        <text:list-style style:name="Slide_20_15_20_master-subtitle" style:display-name="Slide 15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5_20_master-title" style:display-name="Slide 15 master-title" style:family="presentation">
      <style:graphic-properties draw:stroke="none" draw:fill="none" draw:textarea-vertical-align="middle" style:writing-mode="lr-tb">
        <text:list-style style:name="Slide_20_15_20_master-title" style:display-name="Slide 15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6_20_master-background" style:display-name="Slide 16 master-background" style:family="presentation">
      <style:graphic-properties draw:stroke="none" draw:fill="none"/>
      <style:text-properties style:letter-kerning="true"/>
    </style:style>
    <style:style style:name="Slide_20_16_20_master-backgroundobjects" style:display-name="Slide 16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6_20_master-notes" style:display-name="Slide 16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6_20_master-outline1" style:display-name="Slide 16 master-outline1" style:family="presentation">
      <style:graphic-properties draw:stroke="none" draw:fill="none" draw:auto-grow-height="false" draw:fit-to-size="false" style:shrink-to-fit="true" style:writing-mode="lr-tb">
        <text:list-style style:name="Slide_20_16_20_master-outline1" style:display-name="Slide 16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6_20_master-outline2" style:display-name="Slide 16 master-outline2" style:family="presentation" style:parent-style-name="Slide_20_16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6_20_master-outline3" style:display-name="Slide 16 master-outline3" style:family="presentation" style:parent-style-name="Slide_20_16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6_20_master-outline4" style:display-name="Slide 16 master-outline4" style:family="presentation" style:parent-style-name="Slide_20_16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6_20_master-outline5" style:display-name="Slide 16 master-outline5" style:family="presentation" style:parent-style-name="Slide_20_16_20_master-outline4">
      <style:paragraph-properties fo:margin-top="0.1cm" fo:margin-bottom="0cm"/>
      <style:text-properties fo:font-size="20pt" style:font-size-asian="20pt" style:font-size-complex="20pt"/>
    </style:style>
    <style:style style:name="Slide_20_16_20_master-outline6" style:display-name="Slide 16 master-outline6" style:family="presentation" style:parent-style-name="Slide_20_16_20_master-outline5">
      <style:paragraph-properties fo:margin-top="0.1cm" fo:margin-bottom="0cm"/>
      <style:text-properties fo:font-size="20pt" style:font-size-asian="20pt" style:font-size-complex="20pt"/>
    </style:style>
    <style:style style:name="Slide_20_16_20_master-outline7" style:display-name="Slide 16 master-outline7" style:family="presentation" style:parent-style-name="Slide_20_16_20_master-outline6">
      <style:paragraph-properties fo:margin-top="0.1cm" fo:margin-bottom="0cm"/>
      <style:text-properties fo:font-size="20pt" style:font-size-asian="20pt" style:font-size-complex="20pt"/>
    </style:style>
    <style:style style:name="Slide_20_16_20_master-outline8" style:display-name="Slide 16 master-outline8" style:family="presentation" style:parent-style-name="Slide_20_16_20_master-outline7">
      <style:paragraph-properties fo:margin-top="0.1cm" fo:margin-bottom="0cm"/>
      <style:text-properties fo:font-size="20pt" style:font-size-asian="20pt" style:font-size-complex="20pt"/>
    </style:style>
    <style:style style:name="Slide_20_16_20_master-outline9" style:display-name="Slide 16 master-outline9" style:family="presentation" style:parent-style-name="Slide_20_16_20_master-outline8">
      <style:paragraph-properties fo:margin-top="0.1cm" fo:margin-bottom="0cm"/>
      <style:text-properties fo:font-size="20pt" style:font-size-asian="20pt" style:font-size-complex="20pt"/>
    </style:style>
    <style:style style:name="Slide_20_16_20_master-subtitle" style:display-name="Slide 16 master-subtitle" style:family="presentation">
      <style:graphic-properties draw:stroke="none" draw:fill="none" draw:textarea-vertical-align="middle">
        <text:list-style style:name="Slide_20_16_20_master-subtitle" style:display-name="Slide 16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6_20_master-title" style:display-name="Slide 16 master-title" style:family="presentation">
      <style:graphic-properties draw:stroke="none" draw:fill="none" draw:textarea-vertical-align="middle" style:writing-mode="lr-tb">
        <text:list-style style:name="Slide_20_16_20_master-title" style:display-name="Slide 16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7_20_master-background" style:display-name="Slide 17 master-background" style:family="presentation">
      <style:graphic-properties draw:stroke="none" draw:fill="none"/>
      <style:text-properties style:letter-kerning="true"/>
    </style:style>
    <style:style style:name="Slide_20_17_20_master-backgroundobjects" style:display-name="Slide 17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7_20_master-notes" style:display-name="Slide 17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7_20_master-outline1" style:display-name="Slide 17 master-outline1" style:family="presentation">
      <style:graphic-properties draw:stroke="none" draw:fill="none" draw:auto-grow-height="false" draw:fit-to-size="false" style:shrink-to-fit="true" style:writing-mode="lr-tb">
        <text:list-style style:name="Slide_20_17_20_master-outline1" style:display-name="Slide 17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7_20_master-outline2" style:display-name="Slide 17 master-outline2" style:family="presentation" style:parent-style-name="Slide_20_17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7_20_master-outline3" style:display-name="Slide 17 master-outline3" style:family="presentation" style:parent-style-name="Slide_20_17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7_20_master-outline4" style:display-name="Slide 17 master-outline4" style:family="presentation" style:parent-style-name="Slide_20_17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7_20_master-outline5" style:display-name="Slide 17 master-outline5" style:family="presentation" style:parent-style-name="Slide_20_17_20_master-outline4">
      <style:paragraph-properties fo:margin-top="0.1cm" fo:margin-bottom="0cm"/>
      <style:text-properties fo:font-size="20pt" style:font-size-asian="20pt" style:font-size-complex="20pt"/>
    </style:style>
    <style:style style:name="Slide_20_17_20_master-outline6" style:display-name="Slide 17 master-outline6" style:family="presentation" style:parent-style-name="Slide_20_17_20_master-outline5">
      <style:paragraph-properties fo:margin-top="0.1cm" fo:margin-bottom="0cm"/>
      <style:text-properties fo:font-size="20pt" style:font-size-asian="20pt" style:font-size-complex="20pt"/>
    </style:style>
    <style:style style:name="Slide_20_17_20_master-outline7" style:display-name="Slide 17 master-outline7" style:family="presentation" style:parent-style-name="Slide_20_17_20_master-outline6">
      <style:paragraph-properties fo:margin-top="0.1cm" fo:margin-bottom="0cm"/>
      <style:text-properties fo:font-size="20pt" style:font-size-asian="20pt" style:font-size-complex="20pt"/>
    </style:style>
    <style:style style:name="Slide_20_17_20_master-outline8" style:display-name="Slide 17 master-outline8" style:family="presentation" style:parent-style-name="Slide_20_17_20_master-outline7">
      <style:paragraph-properties fo:margin-top="0.1cm" fo:margin-bottom="0cm"/>
      <style:text-properties fo:font-size="20pt" style:font-size-asian="20pt" style:font-size-complex="20pt"/>
    </style:style>
    <style:style style:name="Slide_20_17_20_master-outline9" style:display-name="Slide 17 master-outline9" style:family="presentation" style:parent-style-name="Slide_20_17_20_master-outline8">
      <style:paragraph-properties fo:margin-top="0.1cm" fo:margin-bottom="0cm"/>
      <style:text-properties fo:font-size="20pt" style:font-size-asian="20pt" style:font-size-complex="20pt"/>
    </style:style>
    <style:style style:name="Slide_20_17_20_master-subtitle" style:display-name="Slide 17 master-subtitle" style:family="presentation">
      <style:graphic-properties draw:stroke="none" draw:fill="none" draw:textarea-vertical-align="middle">
        <text:list-style style:name="Slide_20_17_20_master-subtitle" style:display-name="Slide 17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7_20_master-title" style:display-name="Slide 17 master-title" style:family="presentation">
      <style:graphic-properties draw:stroke="none" draw:fill="none" draw:textarea-vertical-align="middle" style:writing-mode="lr-tb">
        <text:list-style style:name="Slide_20_17_20_master-title" style:display-name="Slide 17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8_20_master-background" style:display-name="Slide 18 master-background" style:family="presentation">
      <style:graphic-properties draw:stroke="none" draw:fill="none"/>
      <style:text-properties style:letter-kerning="true"/>
    </style:style>
    <style:style style:name="Slide_20_18_20_master-backgroundobjects" style:display-name="Slide 18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8_20_master-notes" style:display-name="Slide 18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8_20_master-outline1" style:display-name="Slide 18 master-outline1" style:family="presentation">
      <style:graphic-properties draw:stroke="none" draw:fill="none" draw:auto-grow-height="false" draw:fit-to-size="false" style:shrink-to-fit="true" style:writing-mode="lr-tb">
        <text:list-style style:name="Slide_20_18_20_master-outline1" style:display-name="Slide 18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8_20_master-outline2" style:display-name="Slide 18 master-outline2" style:family="presentation" style:parent-style-name="Slide_20_18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8_20_master-outline3" style:display-name="Slide 18 master-outline3" style:family="presentation" style:parent-style-name="Slide_20_18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8_20_master-outline4" style:display-name="Slide 18 master-outline4" style:family="presentation" style:parent-style-name="Slide_20_18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8_20_master-outline5" style:display-name="Slide 18 master-outline5" style:family="presentation" style:parent-style-name="Slide_20_18_20_master-outline4">
      <style:paragraph-properties fo:margin-top="0.1cm" fo:margin-bottom="0cm"/>
      <style:text-properties fo:font-size="20pt" style:font-size-asian="20pt" style:font-size-complex="20pt"/>
    </style:style>
    <style:style style:name="Slide_20_18_20_master-outline6" style:display-name="Slide 18 master-outline6" style:family="presentation" style:parent-style-name="Slide_20_18_20_master-outline5">
      <style:paragraph-properties fo:margin-top="0.1cm" fo:margin-bottom="0cm"/>
      <style:text-properties fo:font-size="20pt" style:font-size-asian="20pt" style:font-size-complex="20pt"/>
    </style:style>
    <style:style style:name="Slide_20_18_20_master-outline7" style:display-name="Slide 18 master-outline7" style:family="presentation" style:parent-style-name="Slide_20_18_20_master-outline6">
      <style:paragraph-properties fo:margin-top="0.1cm" fo:margin-bottom="0cm"/>
      <style:text-properties fo:font-size="20pt" style:font-size-asian="20pt" style:font-size-complex="20pt"/>
    </style:style>
    <style:style style:name="Slide_20_18_20_master-outline8" style:display-name="Slide 18 master-outline8" style:family="presentation" style:parent-style-name="Slide_20_18_20_master-outline7">
      <style:paragraph-properties fo:margin-top="0.1cm" fo:margin-bottom="0cm"/>
      <style:text-properties fo:font-size="20pt" style:font-size-asian="20pt" style:font-size-complex="20pt"/>
    </style:style>
    <style:style style:name="Slide_20_18_20_master-outline9" style:display-name="Slide 18 master-outline9" style:family="presentation" style:parent-style-name="Slide_20_18_20_master-outline8">
      <style:paragraph-properties fo:margin-top="0.1cm" fo:margin-bottom="0cm"/>
      <style:text-properties fo:font-size="20pt" style:font-size-asian="20pt" style:font-size-complex="20pt"/>
    </style:style>
    <style:style style:name="Slide_20_18_20_master-subtitle" style:display-name="Slide 18 master-subtitle" style:family="presentation">
      <style:graphic-properties draw:stroke="none" draw:fill="none" draw:textarea-vertical-align="middle">
        <text:list-style style:name="Slide_20_18_20_master-subtitle" style:display-name="Slide 18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8_20_master-title" style:display-name="Slide 18 master-title" style:family="presentation">
      <style:graphic-properties draw:stroke="none" draw:fill="none" draw:textarea-vertical-align="middle" style:writing-mode="lr-tb">
        <text:list-style style:name="Slide_20_18_20_master-title" style:display-name="Slide 18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_20_master-background" style:display-name="Slide 1 master-background" style:family="presentation">
      <style:graphic-properties draw:stroke="none" draw:fill="none"/>
      <style:text-properties style:letter-kerning="true"/>
    </style:style>
    <style:style style:name="Slide_20_1_20_master-backgroundobjects" style:display-name="Slide 1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_20_master-notes" style:display-name="Slide 1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_20_master-outline1" style:display-name="Slide 1 master-outline1" style:family="presentation">
      <style:graphic-properties draw:stroke="none" draw:fill="none" draw:auto-grow-height="false" draw:fit-to-size="false" style:shrink-to-fit="true" style:writing-mode="lr-tb">
        <text:list-style style:name="Slide_20_1_20_master-outline1" style:display-name="Slide 1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_20_master-outline2" style:display-name="Slide 1 master-outline2" style:family="presentation" style:parent-style-name="Slide_20_1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_20_master-outline3" style:display-name="Slide 1 master-outline3" style:family="presentation" style:parent-style-name="Slide_20_1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_20_master-outline4" style:display-name="Slide 1 master-outline4" style:family="presentation" style:parent-style-name="Slide_20_1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_20_master-outline5" style:display-name="Slide 1 master-outline5" style:family="presentation" style:parent-style-name="Slide_20_1_20_master-outline4">
      <style:paragraph-properties fo:margin-top="0.1cm" fo:margin-bottom="0cm"/>
      <style:text-properties fo:font-size="20pt" style:font-size-asian="20pt" style:font-size-complex="20pt"/>
    </style:style>
    <style:style style:name="Slide_20_1_20_master-outline6" style:display-name="Slide 1 master-outline6" style:family="presentation" style:parent-style-name="Slide_20_1_20_master-outline5">
      <style:paragraph-properties fo:margin-top="0.1cm" fo:margin-bottom="0cm"/>
      <style:text-properties fo:font-size="20pt" style:font-size-asian="20pt" style:font-size-complex="20pt"/>
    </style:style>
    <style:style style:name="Slide_20_1_20_master-outline7" style:display-name="Slide 1 master-outline7" style:family="presentation" style:parent-style-name="Slide_20_1_20_master-outline6">
      <style:paragraph-properties fo:margin-top="0.1cm" fo:margin-bottom="0cm"/>
      <style:text-properties fo:font-size="20pt" style:font-size-asian="20pt" style:font-size-complex="20pt"/>
    </style:style>
    <style:style style:name="Slide_20_1_20_master-outline8" style:display-name="Slide 1 master-outline8" style:family="presentation" style:parent-style-name="Slide_20_1_20_master-outline7">
      <style:paragraph-properties fo:margin-top="0.1cm" fo:margin-bottom="0cm"/>
      <style:text-properties fo:font-size="20pt" style:font-size-asian="20pt" style:font-size-complex="20pt"/>
    </style:style>
    <style:style style:name="Slide_20_1_20_master-outline9" style:display-name="Slide 1 master-outline9" style:family="presentation" style:parent-style-name="Slide_20_1_20_master-outline8">
      <style:paragraph-properties fo:margin-top="0.1cm" fo:margin-bottom="0cm"/>
      <style:text-properties fo:font-size="20pt" style:font-size-asian="20pt" style:font-size-complex="20pt"/>
    </style:style>
    <style:style style:name="Slide_20_1_20_master-subtitle" style:display-name="Slide 1 master-subtitle" style:family="presentation">
      <style:graphic-properties draw:stroke="none" draw:fill="none" draw:textarea-vertical-align="middle">
        <text:list-style style:name="Slide_20_1_20_master-subtitle" style:display-name="Slide 1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_20_master-title" style:display-name="Slide 1 master-title" style:family="presentation">
      <style:graphic-properties draw:stroke="none" draw:fill="none" draw:textarea-vertical-align="middle" style:writing-mode="lr-tb">
        <text:list-style style:name="Slide_20_1_20_master-title" style:display-name="Slide 1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2_20_master-background" style:display-name="Slide 2 master-background" style:family="presentation">
      <style:graphic-properties draw:stroke="none" draw:fill="none"/>
      <style:text-properties style:letter-kerning="true"/>
    </style:style>
    <style:style style:name="Slide_20_2_20_master-backgroundobjects" style:display-name="Slide 2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2_20_master-notes" style:display-name="Slide 2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2_20_master-outline1" style:display-name="Slide 2 master-outline1" style:family="presentation">
      <style:graphic-properties draw:stroke="none" draw:fill="none" draw:auto-grow-height="false" draw:fit-to-size="false" style:shrink-to-fit="true" style:writing-mode="lr-tb">
        <text:list-style style:name="Slide_20_2_20_master-outline1" style:display-name="Slide 2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2_20_master-outline2" style:display-name="Slide 2 master-outline2" style:family="presentation" style:parent-style-name="Slide_20_2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2_20_master-outline3" style:display-name="Slide 2 master-outline3" style:family="presentation" style:parent-style-name="Slide_20_2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2_20_master-outline4" style:display-name="Slide 2 master-outline4" style:family="presentation" style:parent-style-name="Slide_20_2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2_20_master-outline5" style:display-name="Slide 2 master-outline5" style:family="presentation" style:parent-style-name="Slide_20_2_20_master-outline4">
      <style:paragraph-properties fo:margin-top="0.1cm" fo:margin-bottom="0cm"/>
      <style:text-properties fo:font-size="20pt" style:font-size-asian="20pt" style:font-size-complex="20pt"/>
    </style:style>
    <style:style style:name="Slide_20_2_20_master-outline6" style:display-name="Slide 2 master-outline6" style:family="presentation" style:parent-style-name="Slide_20_2_20_master-outline5">
      <style:paragraph-properties fo:margin-top="0.1cm" fo:margin-bottom="0cm"/>
      <style:text-properties fo:font-size="20pt" style:font-size-asian="20pt" style:font-size-complex="20pt"/>
    </style:style>
    <style:style style:name="Slide_20_2_20_master-outline7" style:display-name="Slide 2 master-outline7" style:family="presentation" style:parent-style-name="Slide_20_2_20_master-outline6">
      <style:paragraph-properties fo:margin-top="0.1cm" fo:margin-bottom="0cm"/>
      <style:text-properties fo:font-size="20pt" style:font-size-asian="20pt" style:font-size-complex="20pt"/>
    </style:style>
    <style:style style:name="Slide_20_2_20_master-outline8" style:display-name="Slide 2 master-outline8" style:family="presentation" style:parent-style-name="Slide_20_2_20_master-outline7">
      <style:paragraph-properties fo:margin-top="0.1cm" fo:margin-bottom="0cm"/>
      <style:text-properties fo:font-size="20pt" style:font-size-asian="20pt" style:font-size-complex="20pt"/>
    </style:style>
    <style:style style:name="Slide_20_2_20_master-outline9" style:display-name="Slide 2 master-outline9" style:family="presentation" style:parent-style-name="Slide_20_2_20_master-outline8">
      <style:paragraph-properties fo:margin-top="0.1cm" fo:margin-bottom="0cm"/>
      <style:text-properties fo:font-size="20pt" style:font-size-asian="20pt" style:font-size-complex="20pt"/>
    </style:style>
    <style:style style:name="Slide_20_2_20_master-subtitle" style:display-name="Slide 2 master-subtitle" style:family="presentation">
      <style:graphic-properties draw:stroke="none" draw:fill="none" draw:textarea-vertical-align="middle">
        <text:list-style style:name="Slide_20_2_20_master-subtitle" style:display-name="Slide 2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2_20_master-title" style:display-name="Slide 2 master-title" style:family="presentation">
      <style:graphic-properties draw:stroke="none" draw:fill="none" draw:textarea-vertical-align="middle" style:writing-mode="lr-tb">
        <text:list-style style:name="Slide_20_2_20_master-title" style:display-name="Slide 2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3_20_master-background" style:display-name="Slide 3 master-background" style:family="presentation">
      <style:graphic-properties draw:stroke="none" draw:fill="none"/>
      <style:text-properties style:letter-kerning="true"/>
    </style:style>
    <style:style style:name="Slide_20_3_20_master-backgroundobjects" style:display-name="Slide 3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3_20_master-notes" style:display-name="Slide 3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3_20_master-outline1" style:display-name="Slide 3 master-outline1" style:family="presentation">
      <style:graphic-properties draw:stroke="none" draw:fill="none" draw:auto-grow-height="false" draw:fit-to-size="false" style:shrink-to-fit="true" style:writing-mode="lr-tb">
        <text:list-style style:name="Slide_20_3_20_master-outline1" style:display-name="Slide 3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3_20_master-outline2" style:display-name="Slide 3 master-outline2" style:family="presentation" style:parent-style-name="Slide_20_3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3_20_master-outline3" style:display-name="Slide 3 master-outline3" style:family="presentation" style:parent-style-name="Slide_20_3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3_20_master-outline4" style:display-name="Slide 3 master-outline4" style:family="presentation" style:parent-style-name="Slide_20_3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3_20_master-outline5" style:display-name="Slide 3 master-outline5" style:family="presentation" style:parent-style-name="Slide_20_3_20_master-outline4">
      <style:paragraph-properties fo:margin-top="0.1cm" fo:margin-bottom="0cm"/>
      <style:text-properties fo:font-size="20pt" style:font-size-asian="20pt" style:font-size-complex="20pt"/>
    </style:style>
    <style:style style:name="Slide_20_3_20_master-outline6" style:display-name="Slide 3 master-outline6" style:family="presentation" style:parent-style-name="Slide_20_3_20_master-outline5">
      <style:paragraph-properties fo:margin-top="0.1cm" fo:margin-bottom="0cm"/>
      <style:text-properties fo:font-size="20pt" style:font-size-asian="20pt" style:font-size-complex="20pt"/>
    </style:style>
    <style:style style:name="Slide_20_3_20_master-outline7" style:display-name="Slide 3 master-outline7" style:family="presentation" style:parent-style-name="Slide_20_3_20_master-outline6">
      <style:paragraph-properties fo:margin-top="0.1cm" fo:margin-bottom="0cm"/>
      <style:text-properties fo:font-size="20pt" style:font-size-asian="20pt" style:font-size-complex="20pt"/>
    </style:style>
    <style:style style:name="Slide_20_3_20_master-outline8" style:display-name="Slide 3 master-outline8" style:family="presentation" style:parent-style-name="Slide_20_3_20_master-outline7">
      <style:paragraph-properties fo:margin-top="0.1cm" fo:margin-bottom="0cm"/>
      <style:text-properties fo:font-size="20pt" style:font-size-asian="20pt" style:font-size-complex="20pt"/>
    </style:style>
    <style:style style:name="Slide_20_3_20_master-outline9" style:display-name="Slide 3 master-outline9" style:family="presentation" style:parent-style-name="Slide_20_3_20_master-outline8">
      <style:paragraph-properties fo:margin-top="0.1cm" fo:margin-bottom="0cm"/>
      <style:text-properties fo:font-size="20pt" style:font-size-asian="20pt" style:font-size-complex="20pt"/>
    </style:style>
    <style:style style:name="Slide_20_3_20_master-subtitle" style:display-name="Slide 3 master-subtitle" style:family="presentation">
      <style:graphic-properties draw:stroke="none" draw:fill="none" draw:textarea-vertical-align="middle">
        <text:list-style style:name="Slide_20_3_20_master-subtitle" style:display-name="Slide 3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3_20_master-title" style:display-name="Slide 3 master-title" style:family="presentation">
      <style:graphic-properties draw:stroke="none" draw:fill="none" draw:textarea-vertical-align="middle" style:writing-mode="lr-tb">
        <text:list-style style:name="Slide_20_3_20_master-title" style:display-name="Slide 3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4_20_master-background" style:display-name="Slide 4 master-background" style:family="presentation">
      <style:graphic-properties draw:stroke="none" draw:fill="none"/>
      <style:text-properties style:letter-kerning="true"/>
    </style:style>
    <style:style style:name="Slide_20_4_20_master-backgroundobjects" style:display-name="Slide 4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4_20_master-notes" style:display-name="Slide 4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4_20_master-outline1" style:display-name="Slide 4 master-outline1" style:family="presentation">
      <style:graphic-properties draw:stroke="none" draw:fill="none" draw:auto-grow-height="false" draw:fit-to-size="false" style:shrink-to-fit="true" style:writing-mode="lr-tb">
        <text:list-style style:name="Slide_20_4_20_master-outline1" style:display-name="Slide 4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4_20_master-outline2" style:display-name="Slide 4 master-outline2" style:family="presentation" style:parent-style-name="Slide_20_4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4_20_master-outline3" style:display-name="Slide 4 master-outline3" style:family="presentation" style:parent-style-name="Slide_20_4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4_20_master-outline4" style:display-name="Slide 4 master-outline4" style:family="presentation" style:parent-style-name="Slide_20_4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4_20_master-outline5" style:display-name="Slide 4 master-outline5" style:family="presentation" style:parent-style-name="Slide_20_4_20_master-outline4">
      <style:paragraph-properties fo:margin-top="0.1cm" fo:margin-bottom="0cm"/>
      <style:text-properties fo:font-size="20pt" style:font-size-asian="20pt" style:font-size-complex="20pt"/>
    </style:style>
    <style:style style:name="Slide_20_4_20_master-outline6" style:display-name="Slide 4 master-outline6" style:family="presentation" style:parent-style-name="Slide_20_4_20_master-outline5">
      <style:paragraph-properties fo:margin-top="0.1cm" fo:margin-bottom="0cm"/>
      <style:text-properties fo:font-size="20pt" style:font-size-asian="20pt" style:font-size-complex="20pt"/>
    </style:style>
    <style:style style:name="Slide_20_4_20_master-outline7" style:display-name="Slide 4 master-outline7" style:family="presentation" style:parent-style-name="Slide_20_4_20_master-outline6">
      <style:paragraph-properties fo:margin-top="0.1cm" fo:margin-bottom="0cm"/>
      <style:text-properties fo:font-size="20pt" style:font-size-asian="20pt" style:font-size-complex="20pt"/>
    </style:style>
    <style:style style:name="Slide_20_4_20_master-outline8" style:display-name="Slide 4 master-outline8" style:family="presentation" style:parent-style-name="Slide_20_4_20_master-outline7">
      <style:paragraph-properties fo:margin-top="0.1cm" fo:margin-bottom="0cm"/>
      <style:text-properties fo:font-size="20pt" style:font-size-asian="20pt" style:font-size-complex="20pt"/>
    </style:style>
    <style:style style:name="Slide_20_4_20_master-outline9" style:display-name="Slide 4 master-outline9" style:family="presentation" style:parent-style-name="Slide_20_4_20_master-outline8">
      <style:paragraph-properties fo:margin-top="0.1cm" fo:margin-bottom="0cm"/>
      <style:text-properties fo:font-size="20pt" style:font-size-asian="20pt" style:font-size-complex="20pt"/>
    </style:style>
    <style:style style:name="Slide_20_4_20_master-subtitle" style:display-name="Slide 4 master-subtitle" style:family="presentation">
      <style:graphic-properties draw:stroke="none" draw:fill="none" draw:textarea-vertical-align="middle">
        <text:list-style style:name="Slide_20_4_20_master-subtitle" style:display-name="Slide 4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4_20_master-title" style:display-name="Slide 4 master-title" style:family="presentation">
      <style:graphic-properties draw:stroke="none" draw:fill="none" draw:textarea-vertical-align="middle" style:writing-mode="lr-tb">
        <text:list-style style:name="Slide_20_4_20_master-title" style:display-name="Slide 4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5_20_master-background" style:display-name="Slide 5 master-background" style:family="presentation">
      <style:graphic-properties draw:stroke="none" draw:fill="none"/>
      <style:text-properties style:letter-kerning="true"/>
    </style:style>
    <style:style style:name="Slide_20_5_20_master-backgroundobjects" style:display-name="Slide 5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5_20_master-notes" style:display-name="Slide 5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5_20_master-outline1" style:display-name="Slide 5 master-outline1" style:family="presentation">
      <style:graphic-properties draw:stroke="none" draw:fill="none" draw:auto-grow-height="false" draw:fit-to-size="false" style:shrink-to-fit="true" style:writing-mode="lr-tb">
        <text:list-style style:name="Slide_20_5_20_master-outline1" style:display-name="Slide 5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5_20_master-outline2" style:display-name="Slide 5 master-outline2" style:family="presentation" style:parent-style-name="Slide_20_5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5_20_master-outline3" style:display-name="Slide 5 master-outline3" style:family="presentation" style:parent-style-name="Slide_20_5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5_20_master-outline4" style:display-name="Slide 5 master-outline4" style:family="presentation" style:parent-style-name="Slide_20_5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5_20_master-outline5" style:display-name="Slide 5 master-outline5" style:family="presentation" style:parent-style-name="Slide_20_5_20_master-outline4">
      <style:paragraph-properties fo:margin-top="0.1cm" fo:margin-bottom="0cm"/>
      <style:text-properties fo:font-size="20pt" style:font-size-asian="20pt" style:font-size-complex="20pt"/>
    </style:style>
    <style:style style:name="Slide_20_5_20_master-outline6" style:display-name="Slide 5 master-outline6" style:family="presentation" style:parent-style-name="Slide_20_5_20_master-outline5">
      <style:paragraph-properties fo:margin-top="0.1cm" fo:margin-bottom="0cm"/>
      <style:text-properties fo:font-size="20pt" style:font-size-asian="20pt" style:font-size-complex="20pt"/>
    </style:style>
    <style:style style:name="Slide_20_5_20_master-outline7" style:display-name="Slide 5 master-outline7" style:family="presentation" style:parent-style-name="Slide_20_5_20_master-outline6">
      <style:paragraph-properties fo:margin-top="0.1cm" fo:margin-bottom="0cm"/>
      <style:text-properties fo:font-size="20pt" style:font-size-asian="20pt" style:font-size-complex="20pt"/>
    </style:style>
    <style:style style:name="Slide_20_5_20_master-outline8" style:display-name="Slide 5 master-outline8" style:family="presentation" style:parent-style-name="Slide_20_5_20_master-outline7">
      <style:paragraph-properties fo:margin-top="0.1cm" fo:margin-bottom="0cm"/>
      <style:text-properties fo:font-size="20pt" style:font-size-asian="20pt" style:font-size-complex="20pt"/>
    </style:style>
    <style:style style:name="Slide_20_5_20_master-outline9" style:display-name="Slide 5 master-outline9" style:family="presentation" style:parent-style-name="Slide_20_5_20_master-outline8">
      <style:paragraph-properties fo:margin-top="0.1cm" fo:margin-bottom="0cm"/>
      <style:text-properties fo:font-size="20pt" style:font-size-asian="20pt" style:font-size-complex="20pt"/>
    </style:style>
    <style:style style:name="Slide_20_5_20_master-subtitle" style:display-name="Slide 5 master-subtitle" style:family="presentation">
      <style:graphic-properties draw:stroke="none" draw:fill="none" draw:textarea-vertical-align="middle">
        <text:list-style style:name="Slide_20_5_20_master-subtitle" style:display-name="Slide 5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5_20_master-title" style:display-name="Slide 5 master-title" style:family="presentation">
      <style:graphic-properties draw:stroke="none" draw:fill="none" draw:textarea-vertical-align="middle" style:writing-mode="lr-tb">
        <text:list-style style:name="Slide_20_5_20_master-title" style:display-name="Slide 5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6_20_master-background" style:display-name="Slide 6 master-background" style:family="presentation">
      <style:graphic-properties draw:stroke="none" draw:fill="none"/>
      <style:text-properties style:letter-kerning="true"/>
    </style:style>
    <style:style style:name="Slide_20_6_20_master-backgroundobjects" style:display-name="Slide 6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6_20_master-notes" style:display-name="Slide 6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6_20_master-outline1" style:display-name="Slide 6 master-outline1" style:family="presentation">
      <style:graphic-properties draw:stroke="none" draw:fill="none" draw:auto-grow-height="false" draw:fit-to-size="false" style:shrink-to-fit="true" style:writing-mode="lr-tb">
        <text:list-style style:name="Slide_20_6_20_master-outline1" style:display-name="Slide 6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6_20_master-outline2" style:display-name="Slide 6 master-outline2" style:family="presentation" style:parent-style-name="Slide_20_6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6_20_master-outline3" style:display-name="Slide 6 master-outline3" style:family="presentation" style:parent-style-name="Slide_20_6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6_20_master-outline4" style:display-name="Slide 6 master-outline4" style:family="presentation" style:parent-style-name="Slide_20_6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6_20_master-outline5" style:display-name="Slide 6 master-outline5" style:family="presentation" style:parent-style-name="Slide_20_6_20_master-outline4">
      <style:paragraph-properties fo:margin-top="0.1cm" fo:margin-bottom="0cm"/>
      <style:text-properties fo:font-size="20pt" style:font-size-asian="20pt" style:font-size-complex="20pt"/>
    </style:style>
    <style:style style:name="Slide_20_6_20_master-outline6" style:display-name="Slide 6 master-outline6" style:family="presentation" style:parent-style-name="Slide_20_6_20_master-outline5">
      <style:paragraph-properties fo:margin-top="0.1cm" fo:margin-bottom="0cm"/>
      <style:text-properties fo:font-size="20pt" style:font-size-asian="20pt" style:font-size-complex="20pt"/>
    </style:style>
    <style:style style:name="Slide_20_6_20_master-outline7" style:display-name="Slide 6 master-outline7" style:family="presentation" style:parent-style-name="Slide_20_6_20_master-outline6">
      <style:paragraph-properties fo:margin-top="0.1cm" fo:margin-bottom="0cm"/>
      <style:text-properties fo:font-size="20pt" style:font-size-asian="20pt" style:font-size-complex="20pt"/>
    </style:style>
    <style:style style:name="Slide_20_6_20_master-outline8" style:display-name="Slide 6 master-outline8" style:family="presentation" style:parent-style-name="Slide_20_6_20_master-outline7">
      <style:paragraph-properties fo:margin-top="0.1cm" fo:margin-bottom="0cm"/>
      <style:text-properties fo:font-size="20pt" style:font-size-asian="20pt" style:font-size-complex="20pt"/>
    </style:style>
    <style:style style:name="Slide_20_6_20_master-outline9" style:display-name="Slide 6 master-outline9" style:family="presentation" style:parent-style-name="Slide_20_6_20_master-outline8">
      <style:paragraph-properties fo:margin-top="0.1cm" fo:margin-bottom="0cm"/>
      <style:text-properties fo:font-size="20pt" style:font-size-asian="20pt" style:font-size-complex="20pt"/>
    </style:style>
    <style:style style:name="Slide_20_6_20_master-subtitle" style:display-name="Slide 6 master-subtitle" style:family="presentation">
      <style:graphic-properties draw:stroke="none" draw:fill="none" draw:textarea-vertical-align="middle">
        <text:list-style style:name="Slide_20_6_20_master-subtitle" style:display-name="Slide 6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6_20_master-title" style:display-name="Slide 6 master-title" style:family="presentation">
      <style:graphic-properties draw:stroke="none" draw:fill="none" draw:textarea-vertical-align="middle" style:writing-mode="lr-tb">
        <text:list-style style:name="Slide_20_6_20_master-title" style:display-name="Slide 6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7_20_master-background" style:display-name="Slide 7 master-background" style:family="presentation">
      <style:graphic-properties draw:stroke="none" draw:fill="none"/>
      <style:text-properties style:letter-kerning="true"/>
    </style:style>
    <style:style style:name="Slide_20_7_20_master-backgroundobjects" style:display-name="Slide 7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7_20_master-notes" style:display-name="Slide 7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7_20_master-outline1" style:display-name="Slide 7 master-outline1" style:family="presentation">
      <style:graphic-properties draw:stroke="none" draw:fill="none" draw:auto-grow-height="false" draw:fit-to-size="false" style:shrink-to-fit="true" style:writing-mode="lr-tb">
        <text:list-style style:name="Slide_20_7_20_master-outline1" style:display-name="Slide 7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7_20_master-outline2" style:display-name="Slide 7 master-outline2" style:family="presentation" style:parent-style-name="Slide_20_7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7_20_master-outline3" style:display-name="Slide 7 master-outline3" style:family="presentation" style:parent-style-name="Slide_20_7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7_20_master-outline4" style:display-name="Slide 7 master-outline4" style:family="presentation" style:parent-style-name="Slide_20_7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7_20_master-outline5" style:display-name="Slide 7 master-outline5" style:family="presentation" style:parent-style-name="Slide_20_7_20_master-outline4">
      <style:paragraph-properties fo:margin-top="0.1cm" fo:margin-bottom="0cm"/>
      <style:text-properties fo:font-size="20pt" style:font-size-asian="20pt" style:font-size-complex="20pt"/>
    </style:style>
    <style:style style:name="Slide_20_7_20_master-outline6" style:display-name="Slide 7 master-outline6" style:family="presentation" style:parent-style-name="Slide_20_7_20_master-outline5">
      <style:paragraph-properties fo:margin-top="0.1cm" fo:margin-bottom="0cm"/>
      <style:text-properties fo:font-size="20pt" style:font-size-asian="20pt" style:font-size-complex="20pt"/>
    </style:style>
    <style:style style:name="Slide_20_7_20_master-outline7" style:display-name="Slide 7 master-outline7" style:family="presentation" style:parent-style-name="Slide_20_7_20_master-outline6">
      <style:paragraph-properties fo:margin-top="0.1cm" fo:margin-bottom="0cm"/>
      <style:text-properties fo:font-size="20pt" style:font-size-asian="20pt" style:font-size-complex="20pt"/>
    </style:style>
    <style:style style:name="Slide_20_7_20_master-outline8" style:display-name="Slide 7 master-outline8" style:family="presentation" style:parent-style-name="Slide_20_7_20_master-outline7">
      <style:paragraph-properties fo:margin-top="0.1cm" fo:margin-bottom="0cm"/>
      <style:text-properties fo:font-size="20pt" style:font-size-asian="20pt" style:font-size-complex="20pt"/>
    </style:style>
    <style:style style:name="Slide_20_7_20_master-outline9" style:display-name="Slide 7 master-outline9" style:family="presentation" style:parent-style-name="Slide_20_7_20_master-outline8">
      <style:paragraph-properties fo:margin-top="0.1cm" fo:margin-bottom="0cm"/>
      <style:text-properties fo:font-size="20pt" style:font-size-asian="20pt" style:font-size-complex="20pt"/>
    </style:style>
    <style:style style:name="Slide_20_7_20_master-subtitle" style:display-name="Slide 7 master-subtitle" style:family="presentation">
      <style:graphic-properties draw:stroke="none" draw:fill="none" draw:textarea-vertical-align="middle">
        <text:list-style style:name="Slide_20_7_20_master-subtitle" style:display-name="Slide 7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7_20_master-title" style:display-name="Slide 7 master-title" style:family="presentation">
      <style:graphic-properties draw:stroke="none" draw:fill="none" draw:textarea-vertical-align="middle" style:writing-mode="lr-tb">
        <text:list-style style:name="Slide_20_7_20_master-title" style:display-name="Slide 7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8_20_master-background" style:display-name="Slide 8 master-background" style:family="presentation">
      <style:graphic-properties draw:stroke="none" draw:fill="none"/>
      <style:text-properties style:letter-kerning="true"/>
    </style:style>
    <style:style style:name="Slide_20_8_20_master-backgroundobjects" style:display-name="Slide 8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8_20_master-notes" style:display-name="Slide 8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8_20_master-outline1" style:display-name="Slide 8 master-outline1" style:family="presentation">
      <style:graphic-properties draw:stroke="none" draw:fill="none" draw:auto-grow-height="false" draw:fit-to-size="false" style:shrink-to-fit="true" style:writing-mode="lr-tb">
        <text:list-style style:name="Slide_20_8_20_master-outline1" style:display-name="Slide 8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8_20_master-outline2" style:display-name="Slide 8 master-outline2" style:family="presentation" style:parent-style-name="Slide_20_8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8_20_master-outline3" style:display-name="Slide 8 master-outline3" style:family="presentation" style:parent-style-name="Slide_20_8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8_20_master-outline4" style:display-name="Slide 8 master-outline4" style:family="presentation" style:parent-style-name="Slide_20_8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8_20_master-outline5" style:display-name="Slide 8 master-outline5" style:family="presentation" style:parent-style-name="Slide_20_8_20_master-outline4">
      <style:paragraph-properties fo:margin-top="0.1cm" fo:margin-bottom="0cm"/>
      <style:text-properties fo:font-size="20pt" style:font-size-asian="20pt" style:font-size-complex="20pt"/>
    </style:style>
    <style:style style:name="Slide_20_8_20_master-outline6" style:display-name="Slide 8 master-outline6" style:family="presentation" style:parent-style-name="Slide_20_8_20_master-outline5">
      <style:paragraph-properties fo:margin-top="0.1cm" fo:margin-bottom="0cm"/>
      <style:text-properties fo:font-size="20pt" style:font-size-asian="20pt" style:font-size-complex="20pt"/>
    </style:style>
    <style:style style:name="Slide_20_8_20_master-outline7" style:display-name="Slide 8 master-outline7" style:family="presentation" style:parent-style-name="Slide_20_8_20_master-outline6">
      <style:paragraph-properties fo:margin-top="0.1cm" fo:margin-bottom="0cm"/>
      <style:text-properties fo:font-size="20pt" style:font-size-asian="20pt" style:font-size-complex="20pt"/>
    </style:style>
    <style:style style:name="Slide_20_8_20_master-outline8" style:display-name="Slide 8 master-outline8" style:family="presentation" style:parent-style-name="Slide_20_8_20_master-outline7">
      <style:paragraph-properties fo:margin-top="0.1cm" fo:margin-bottom="0cm"/>
      <style:text-properties fo:font-size="20pt" style:font-size-asian="20pt" style:font-size-complex="20pt"/>
    </style:style>
    <style:style style:name="Slide_20_8_20_master-outline9" style:display-name="Slide 8 master-outline9" style:family="presentation" style:parent-style-name="Slide_20_8_20_master-outline8">
      <style:paragraph-properties fo:margin-top="0.1cm" fo:margin-bottom="0cm"/>
      <style:text-properties fo:font-size="20pt" style:font-size-asian="20pt" style:font-size-complex="20pt"/>
    </style:style>
    <style:style style:name="Slide_20_8_20_master-subtitle" style:display-name="Slide 8 master-subtitle" style:family="presentation">
      <style:graphic-properties draw:stroke="none" draw:fill="none" draw:textarea-vertical-align="middle">
        <text:list-style style:name="Slide_20_8_20_master-subtitle" style:display-name="Slide 8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8_20_master-title" style:display-name="Slide 8 master-title" style:family="presentation">
      <style:graphic-properties draw:stroke="none" draw:fill="none" draw:textarea-vertical-align="middle" style:writing-mode="lr-tb">
        <text:list-style style:name="Slide_20_8_20_master-title" style:display-name="Slide 8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presentation-page-layout style:name="AL0T26">
      <presentation:placeholder presentation:object="handout" svg:x="2.058cm" svg:y="1.743cm" svg:width="10.556cm" svg:height="-0.231cm"/>
      <presentation:placeholder presentation:object="handout" svg:x="15.414cm" svg:y="1.743cm" svg:width="10.556cm" svg:height="-0.231cm"/>
      <presentation:placeholder presentation:object="handout" svg:x="2.058cm" svg:y="3.612cm" svg:width="10.556cm" svg:height="-0.231cm"/>
      <presentation:placeholder presentation:object="handout" svg:x="15.414cm" svg:y="3.612cm" svg:width="10.556cm" svg:height="-0.231cm"/>
      <presentation:placeholder presentation:object="handout" svg:x="2.058cm" svg:y="5.481cm" svg:width="10.556cm" svg:height="-0.231cm"/>
      <presentation:placeholder presentation:object="handout" svg:x="15.414cm" svg:y="5.481cm" svg:width="10.556cm" svg:height="-0.231cm"/>
    </style:presentation-page-layout>
    <style:presentation-page-layout style:name="AL1T0">
      <presentation:placeholder presentation:object="title" svg:x="2.058cm" svg:y="1.743cm" svg:width="23.912cm" svg:height="3.507cm"/>
      <presentation:placeholder presentation:object="subtitle" svg:x="2.058cm" svg:y="5.838cm" svg:width="23.912cm" svg:height="13.23cm"/>
    </style:presentation-page-layout>
  </office:styles>
  <office:automatic-styles>
    <style:page-layout style:name="PM0">
      <style:page-layout-properties fo:margin-top="0cm" fo:margin-bottom="0cm" fo:margin-left="0cm" fo:margin-right="0cm" fo:page-width="21cm" fo:page-height="29.7cm" style:print-orientation="portrait"/>
    </style:page-layout>
    <style:page-layout style:name="PM1">
      <style:page-layout-properties fo:margin-top="0cm" fo:margin-bottom="0cm" fo:margin-left="0cm" fo:margin-right="0cm" fo:page-width="40.64cm" fo:page-height="22.86cm" style:print-orientation="landscape"/>
    </style:page-layout>
    <style:page-layout style:name="PM2">
      <style:page-layout-properties fo:margin-top="0cm" fo:margin-bottom="0cm" fo:margin-left="0cm" fo:margin-right="0cm" fo:page-width="22.86cm" fo:page-height="40.64cm" style:print-orientation="portrait"/>
    </style:page-layout>
    <style:style style:name="Mdp1" style:family="drawing-page">
      <style:drawing-page-properties draw:background-size="border" draw:fill="solid" draw:fill-color="#ffffff"/>
    </style:style>
    <style:style style:name="Mdp2" style:family="drawing-page">
      <style:drawing-page-properties draw:background-size="border" draw:fill="none"/>
    </style:style>
    <style:style style:name="Mdp3" style:family="drawing-page">
      <style:drawing-page-properties presentation:display-header="true" presentation:display-footer="true" presentation:display-page-number="false" presentation:display-date-time="true"/>
    </style:style>
    <style:style style:name="Mgr1" style:family="graphic" style:parent-style-name="standard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gr2" style:family="graphic" style:parent-style-name="standard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gr3" style:family="graphic" style:parent-style-name="standard">
      <style:graphic-properties draw:stroke="none" svg:stroke-width="0cm" draw:fill="solid" draw:fill-color="#a8afcc" draw:textarea-vertical-align="top" draw:auto-grow-height="false" fo:min-height="0cm" fo:min-width="0cm" fo:padding-top="0.125cm" fo:padding-bottom="0.125cm" fo:padding-left="0.25cm" fo:padding-right="0.25cm" fo:wrap-option="wrap" loext:decorative="false"/>
    </style:style>
    <style:style style:name="Mgr4" style:family="graphic" style:parent-style-name="standard">
      <style:graphic-properties draw:stroke="none" svg:stroke-width="0cm" draw:fill="solid" draw:fill-color="#080e26" draw:textarea-vertical-align="top" draw:auto-grow-height="false" fo:min-height="0cm" fo:min-width="0cm" fo:padding-top="0.125cm" fo:padding-bottom="0.125cm" fo:padding-left="0.25cm" fo:padding-right="0.25cm" fo:wrap-option="wrap" loext:decorative="false"/>
    </style:style>
    <style:style style:name="Mgr5" style:family="graphic" style:parent-style-name="Object_20_with_20_no_20_fill_20_and_20_no_20_line">
      <style:graphic-properties draw:stroke="none" svg:stroke-width="0cm" draw:fill="none" loext:fill-use-slide-background="false" draw:textarea-horizontal-align="center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cm, 0cm, 0cm, 0cm)" draw:image-opacity="100%" style:mirror="none" loext:decorative="false"/>
    </style:style>
    <style:style style:name="Mpr1" style:family="presentation" style:parent-style-name="DEFAULT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" style:family="presentation" style:parent-style-name="DEFAULT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" style:family="presentation" style:parent-style-name="Slide_20_9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4" style:family="presentation" style:parent-style-name="Slide_20_9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5" style:family="presentation" style:parent-style-name="Slide_20_10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6" style:family="presentation" style:parent-style-name="Slide_20_10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7" style:family="presentation" style:parent-style-name="Slide_20_11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8" style:family="presentation" style:parent-style-name="Slide_20_11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9" style:family="presentation" style:parent-style-name="Slide_20_12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0" style:family="presentation" style:parent-style-name="Slide_20_12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1" style:family="presentation" style:parent-style-name="Slide_20_13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2" style:family="presentation" style:parent-style-name="Slide_20_13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3" style:family="presentation" style:parent-style-name="Slide_20_14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4" style:family="presentation" style:parent-style-name="Slide_20_14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5" style:family="presentation" style:parent-style-name="Slide_20_15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6" style:family="presentation" style:parent-style-name="Slide_20_15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7" style:family="presentation" style:parent-style-name="Slide_20_16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8" style:family="presentation" style:parent-style-name="Slide_20_16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9" style:family="presentation" style:parent-style-name="Slide_20_17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0" style:family="presentation" style:parent-style-name="Slide_20_17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1" style:family="presentation" style:parent-style-name="Slide_20_18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2" style:family="presentation" style:parent-style-name="Slide_20_18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3" style:family="presentation" style:parent-style-name="Slide_20_1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4" style:family="presentation" style:parent-style-name="Slide_20_1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5" style:family="presentation" style:parent-style-name="Slide_20_2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6" style:family="presentation" style:parent-style-name="Slide_20_2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7" style:family="presentation" style:parent-style-name="Slide_20_3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8" style:family="presentation" style:parent-style-name="Slide_20_3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9" style:family="presentation" style:parent-style-name="Slide_20_4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0" style:family="presentation" style:parent-style-name="Slide_20_4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1" style:family="presentation" style:parent-style-name="Slide_20_5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2" style:family="presentation" style:parent-style-name="Slide_20_5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3" style:family="presentation" style:parent-style-name="Slide_20_6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4" style:family="presentation" style:parent-style-name="Slide_20_6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5" style:family="presentation" style:parent-style-name="Slide_20_7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6" style:family="presentation" style:parent-style-name="Slide_20_7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7" style:family="presentation" style:parent-style-name="Slide_20_8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8" style:family="presentation" style:parent-style-name="Slide_20_8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1" style:family="paragraph">
      <style:text-properties fo:font-size="14pt" style:font-size-asian="14pt" style:font-size-complex="14pt"/>
    </style:style>
    <style:style style:name="MP2" style:family="paragraph">
      <loext:graphic-properties draw:fill="none" draw:fill-color="#ffffff"/>
      <style:text-properties fo:font-size="14pt" style:font-size-asian="14pt" style:font-size-complex="14pt"/>
    </style:style>
    <style:style style:name="MP3" style:family="paragraph">
      <style:paragraph-properties fo:text-align="end"/>
      <style:text-properties fo:font-size="14pt" style:font-size-asian="14pt" style:font-size-complex="14pt"/>
    </style:style>
    <style:style style:name="MP4" style:family="paragraph">
      <loext:graphic-properties draw:fill="none" draw:fill-color="#ffffff"/>
      <style:paragraph-properties fo:text-align="end"/>
      <style:text-properties fo:font-size="14pt" style:font-size-asian="14pt" style:font-size-complex="14pt"/>
    </style:style>
    <style:style style:name="MP5" style:family="paragraph">
      <loext:graphic-properties draw:fill="solid" draw:fill-color="#a8afcc"/>
      <style:paragraph-properties fo:text-align="start"/>
      <style:text-properties fo:font-size="18pt"/>
    </style:style>
    <style:style style:name="MP6" style:family="paragraph">
      <loext:graphic-properties draw:fill="solid" draw:fill-color="#080e26"/>
      <style:paragraph-properties fo:text-align="start"/>
      <style:text-properties fo:font-size="18pt"/>
    </style:style>
    <style:style style:name="MP7" style:family="paragraph">
      <loext:graphic-properties draw:fill="none"/>
      <style:paragraph-properties fo:text-align="start"/>
      <style:text-properties fo:font-size="18pt"/>
    </style:style>
    <style:style style:name="MT1" style:family="text">
      <style:text-properties fo:font-size="14pt" style:font-size-asian="14pt" style:font-size-complex="14pt"/>
    </style:style>
    <text:list-style style:name="ML1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ML2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</office:automatic-styles>
  <office:master-styles>
    <draw:layer-set>
      <draw:layer draw:name="layout"/>
      <draw:layer draw:name="background"/>
      <draw:layer draw:name="backgroundobjects"/>
      <draw:layer draw:name="controls"/>
      <draw:layer draw:name="measurelines"/>
    </draw:layer-set>
    <style:handout-master presentation:presentation-page-layout-name="AL0T26" style:page-layout-name="PM0" draw:style-name="Mdp3">
      <draw:page-thumbnail draw:layer="backgroundobjects" svg:width="8.999cm" svg:height="5.061cm" svg:x="1cm" svg:y="3.742cm"/>
      <draw:page-thumbnail draw:layer="backgroundobjects" svg:width="8.999cm" svg:height="5.061cm" svg:x="1cm" svg:y="12.318cm"/>
      <draw:page-thumbnail draw:layer="backgroundobjects" svg:width="8.999cm" svg:height="5.061cm" svg:x="1cm" svg:y="20.894cm"/>
      <draw:page-thumbnail draw:layer="backgroundobjects" svg:width="8.999cm" svg:height="5.061cm" svg:x="11cm" svg:y="3.742cm"/>
      <draw:page-thumbnail draw:layer="backgroundobjects" svg:width="8.999cm" svg:height="5.061cm" svg:x="11cm" svg:y="12.318cm"/>
      <draw:page-thumbnail draw:layer="backgroundobjects" svg:width="8.999cm" svg:height="5.061cm" svg:x="11cm" svg:y="20.894cm"/>
      <draw:frame draw:style-name="Mgr1" draw:text-style-name="MP2" draw:layer="backgroundobjects" svg:width="9.113cm" svg:height="1.484cm" svg:x="0cm" svg:y="0cm" presentation:class="header">
        <draw:text-box>
          <text:p text:style-name="MP1">
            <text:span text:style-name="MT1">
              <presentation:header/>
            </text:span>
          </text:p>
        </draw:text-box>
      </draw:frame>
      <draw:frame draw:style-name="Mgr1" draw:text-style-name="MP4" draw:layer="backgroundobjects" svg:width="9.113cm" svg:height="1.484cm" svg:x="11.886cm" svg:y="0cm" presentation:class="date-time">
        <draw:text-box>
          <text:p text:style-name="MP3">
            <text:span text:style-name="MT1">
              <presentation:date-time/>
            </text:span>
          </text:p>
        </draw:text-box>
      </draw:frame>
      <draw:frame draw:style-name="Mgr2" draw:text-style-name="MP2" draw:layer="backgroundobjects" svg:width="9.113cm" svg:height="1.484cm" svg:x="0cm" svg:y="28.215cm" presentation:class="footer">
        <draw:text-box>
          <text:p text:style-name="MP1">
            <text:span text:style-name="MT1">
              <presentation:footer/>
            </text:span>
          </text:p>
        </draw:text-box>
      </draw:frame>
      <draw:frame draw:style-name="Mgr2" draw:text-style-name="MP4" draw:layer="backgroundobjects" svg:width="9.113cm" svg:height="1.484cm" svg:x="11.886cm" svg:y="28.215cm" presentation:class="page-number">
        <draw:text-box>
          <text:p text:style-name="MP3">
            <text:span text:style-name="MT1">
              <text:page-number>&lt;número&gt;</text:page-number>
            </text:span>
          </text:p>
        </draw:text-box>
      </draw:frame>
    </style:handout-master>
    <style:master-page style:name="DEFAULT" style:page-layout-name="PM1" draw:style-name="Mdp1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presentation:notes style:page-layout-name="PM2">
        <draw:page-thumbnail presentation:style-name="DEFAULT-title" draw:layer="backgroundobjects" svg:width="19.798cm" svg:height="11.136cm" svg:x="0.6cm" svg:y="2.257cm" presentation:class="page"/>
        <draw:frame presentation:style-name="DEFAULT-notes" draw:layer="backgroundobjects" svg:width="16.799cm" svg:height="13.364cm" svg:x="2.1cm" svg:y="14.107cm" presentation:class="notes" presentation:placeholder="true">
          <draw:text-box/>
        </draw:frame>
        <draw:frame presentation:style-name="Mpr1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9_20_master" style:display-name="Slide 9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9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9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9_20_master-title" draw:layer="backgroundobjects" svg:width="0.001cm" svg:height="0.001cm" svg:x="0cm" svg:y="2.257cm" presentation:class="page"/>
        <draw:frame presentation:style-name="Slide_20_9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4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4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0_20_master" style:display-name="Slide 10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0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0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0_20_master-title" draw:layer="backgroundobjects" svg:width="0.001cm" svg:height="0.001cm" svg:x="0cm" svg:y="2.257cm" presentation:class="page"/>
        <draw:frame presentation:style-name="Slide_20_10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5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5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6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6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1_20_master" style:display-name="Slide 11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1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1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1_20_master-title" draw:layer="backgroundobjects" svg:width="0.001cm" svg:height="0.001cm" svg:x="0cm" svg:y="2.257cm" presentation:class="page"/>
        <draw:frame presentation:style-name="Slide_20_11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7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7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8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8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2_20_master" style:display-name="Slide 12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2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2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2_20_master-title" draw:layer="backgroundobjects" svg:width="0.001cm" svg:height="0.001cm" svg:x="0cm" svg:y="2.257cm" presentation:class="page"/>
        <draw:frame presentation:style-name="Slide_20_12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9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9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0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0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3_20_master" style:display-name="Slide 13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3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3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3_20_master-title" draw:layer="backgroundobjects" svg:width="0.001cm" svg:height="0.001cm" svg:x="0cm" svg:y="2.257cm" presentation:class="page"/>
        <draw:frame presentation:style-name="Slide_20_13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1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1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2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2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4_20_master" style:display-name="Slide 14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4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4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4_20_master-title" draw:layer="backgroundobjects" svg:width="0.001cm" svg:height="0.001cm" svg:x="0cm" svg:y="2.257cm" presentation:class="page"/>
        <draw:frame presentation:style-name="Slide_20_14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3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3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4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4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5_20_master" style:display-name="Slide 15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5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5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5_20_master-title" draw:layer="backgroundobjects" svg:width="0.001cm" svg:height="0.001cm" svg:x="0cm" svg:y="2.257cm" presentation:class="page"/>
        <draw:frame presentation:style-name="Slide_20_15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5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5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6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6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6_20_master" style:display-name="Slide 16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6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6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6_20_master-title" draw:layer="backgroundobjects" svg:width="0.001cm" svg:height="0.001cm" svg:x="0cm" svg:y="2.257cm" presentation:class="page"/>
        <draw:frame presentation:style-name="Slide_20_16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7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7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8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8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7_20_master" style:display-name="Slide 17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7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7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7_20_master-title" draw:layer="backgroundobjects" svg:width="0.001cm" svg:height="0.001cm" svg:x="0cm" svg:y="2.257cm" presentation:class="page"/>
        <draw:frame presentation:style-name="Slide_20_17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9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9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0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0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8_20_master" style:display-name="Slide 18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presentation:notes style:page-layout-name="PM2">
        <draw:page-thumbnail presentation:style-name="Slide_20_18_20_master-title" draw:layer="backgroundobjects" svg:width="0.001cm" svg:height="0.001cm" svg:x="0cm" svg:y="2.257cm" presentation:class="page"/>
        <draw:frame presentation:style-name="Slide_20_18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1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1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2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2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_20_master" style:display-name="Slide 1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_20_master-title" draw:layer="backgroundobjects" svg:width="0.001cm" svg:height="0.001cm" svg:x="0cm" svg:y="2.257cm" presentation:class="page"/>
        <draw:frame presentation:style-name="Slide_20_1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3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3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4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4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2_20_master" style:display-name="Slide 2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2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2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2_20_master-title" draw:layer="backgroundobjects" svg:width="0.001cm" svg:height="0.001cm" svg:x="0cm" svg:y="2.257cm" presentation:class="page"/>
        <draw:frame presentation:style-name="Slide_20_2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5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5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6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6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3_20_master" style:display-name="Slide 3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3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3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3_20_master-title" draw:layer="backgroundobjects" svg:width="0.001cm" svg:height="0.001cm" svg:x="0cm" svg:y="2.257cm" presentation:class="page"/>
        <draw:frame presentation:style-name="Slide_20_3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7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7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8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8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4_20_master" style:display-name="Slide 4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4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4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4_20_master-title" draw:layer="backgroundobjects" svg:width="0.001cm" svg:height="0.001cm" svg:x="0cm" svg:y="2.257cm" presentation:class="page"/>
        <draw:frame presentation:style-name="Slide_20_4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9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9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0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0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5_20_master" style:display-name="Slide 5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5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5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5_20_master-title" draw:layer="backgroundobjects" svg:width="0.001cm" svg:height="0.001cm" svg:x="0cm" svg:y="2.257cm" presentation:class="page"/>
        <draw:frame presentation:style-name="Slide_20_5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1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1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2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2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6_20_master" style:display-name="Slide 6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6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6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6_20_master-title" draw:layer="backgroundobjects" svg:width="0.001cm" svg:height="0.001cm" svg:x="0cm" svg:y="2.257cm" presentation:class="page"/>
        <draw:frame presentation:style-name="Slide_20_6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3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3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4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4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7_20_master" style:display-name="Slide 7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7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7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7_20_master-title" draw:layer="backgroundobjects" svg:width="0.001cm" svg:height="0.001cm" svg:x="0cm" svg:y="2.257cm" presentation:class="page"/>
        <draw:frame presentation:style-name="Slide_20_7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5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5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6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6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8_20_master" style:display-name="Slide 8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8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8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8_20_master-title" draw:layer="backgroundobjects" svg:width="0.001cm" svg:height="0.001cm" svg:x="0cm" svg:y="2.257cm" presentation:class="page"/>
        <draw:frame presentation:style-name="Slide_20_8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7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7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8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8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</office:master-styles>
</office:document-styles>
</file>